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69" r:id="rId3"/>
    <p:sldId id="256" r:id="rId4"/>
    <p:sldId id="271" r:id="rId5"/>
    <p:sldId id="272" r:id="rId6"/>
    <p:sldId id="273" r:id="rId7"/>
    <p:sldId id="274" r:id="rId8"/>
    <p:sldId id="275" r:id="rId9"/>
    <p:sldId id="276" r:id="rId10"/>
    <p:sldId id="277" r:id="rId11"/>
    <p:sldId id="278" r:id="rId12"/>
    <p:sldId id="279" r:id="rId13"/>
    <p:sldId id="280" r:id="rId14"/>
    <p:sldId id="265" r:id="rId15"/>
    <p:sldId id="266" r:id="rId16"/>
    <p:sldId id="261" r:id="rId17"/>
    <p:sldId id="262" r:id="rId18"/>
    <p:sldId id="263" r:id="rId19"/>
    <p:sldId id="264" r:id="rId20"/>
    <p:sldId id="258" r:id="rId21"/>
    <p:sldId id="260" r:id="rId22"/>
    <p:sldId id="259" r:id="rId23"/>
    <p:sldId id="257" r:id="rId24"/>
    <p:sldId id="268" r:id="rId25"/>
    <p:sldId id="267"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8CC8-DD50-A7B9-7C68-498A565B8E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F93C54-1EE1-BD8F-5C80-01905967EC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A917B2-A382-32D1-6385-023CC88B35C6}"/>
              </a:ext>
            </a:extLst>
          </p:cNvPr>
          <p:cNvSpPr>
            <a:spLocks noGrp="1"/>
          </p:cNvSpPr>
          <p:nvPr>
            <p:ph type="dt" sz="half" idx="10"/>
          </p:nvPr>
        </p:nvSpPr>
        <p:spPr/>
        <p:txBody>
          <a:bodyPr/>
          <a:lstStyle/>
          <a:p>
            <a:fld id="{C081D7E3-0F6C-44A6-8EA7-97345D0BE27E}" type="datetimeFigureOut">
              <a:rPr lang="en-US" smtClean="0"/>
              <a:t>10/5/2023</a:t>
            </a:fld>
            <a:endParaRPr lang="en-US"/>
          </a:p>
        </p:txBody>
      </p:sp>
      <p:sp>
        <p:nvSpPr>
          <p:cNvPr id="5" name="Footer Placeholder 4">
            <a:extLst>
              <a:ext uri="{FF2B5EF4-FFF2-40B4-BE49-F238E27FC236}">
                <a16:creationId xmlns:a16="http://schemas.microsoft.com/office/drawing/2014/main" id="{603C5FC3-5C5C-D861-714C-6905FDA86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1AE566-49DE-38E9-EDAF-E9A97882B90D}"/>
              </a:ext>
            </a:extLst>
          </p:cNvPr>
          <p:cNvSpPr>
            <a:spLocks noGrp="1"/>
          </p:cNvSpPr>
          <p:nvPr>
            <p:ph type="sldNum" sz="quarter" idx="12"/>
          </p:nvPr>
        </p:nvSpPr>
        <p:spPr/>
        <p:txBody>
          <a:bodyPr/>
          <a:lstStyle/>
          <a:p>
            <a:fld id="{AF4274E9-D6BF-4EB9-9922-47ED4636D8C9}" type="slidenum">
              <a:rPr lang="en-US" smtClean="0"/>
              <a:t>‹#›</a:t>
            </a:fld>
            <a:endParaRPr lang="en-US"/>
          </a:p>
        </p:txBody>
      </p:sp>
    </p:spTree>
    <p:extLst>
      <p:ext uri="{BB962C8B-B14F-4D97-AF65-F5344CB8AC3E}">
        <p14:creationId xmlns:p14="http://schemas.microsoft.com/office/powerpoint/2010/main" val="2824135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648D-3B62-A1F7-D71B-4DF76D17B4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563C92-0ACF-EFC9-7969-CF8BF7563D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CF7AF-1F93-632E-B813-1A31E0BEF8C8}"/>
              </a:ext>
            </a:extLst>
          </p:cNvPr>
          <p:cNvSpPr>
            <a:spLocks noGrp="1"/>
          </p:cNvSpPr>
          <p:nvPr>
            <p:ph type="dt" sz="half" idx="10"/>
          </p:nvPr>
        </p:nvSpPr>
        <p:spPr/>
        <p:txBody>
          <a:bodyPr/>
          <a:lstStyle/>
          <a:p>
            <a:fld id="{C081D7E3-0F6C-44A6-8EA7-97345D0BE27E}" type="datetimeFigureOut">
              <a:rPr lang="en-US" smtClean="0"/>
              <a:t>10/5/2023</a:t>
            </a:fld>
            <a:endParaRPr lang="en-US"/>
          </a:p>
        </p:txBody>
      </p:sp>
      <p:sp>
        <p:nvSpPr>
          <p:cNvPr id="5" name="Footer Placeholder 4">
            <a:extLst>
              <a:ext uri="{FF2B5EF4-FFF2-40B4-BE49-F238E27FC236}">
                <a16:creationId xmlns:a16="http://schemas.microsoft.com/office/drawing/2014/main" id="{DB0CCC83-25F2-9195-4553-9A9F183A3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C3808-B3AD-8424-45AB-09BA24551F25}"/>
              </a:ext>
            </a:extLst>
          </p:cNvPr>
          <p:cNvSpPr>
            <a:spLocks noGrp="1"/>
          </p:cNvSpPr>
          <p:nvPr>
            <p:ph type="sldNum" sz="quarter" idx="12"/>
          </p:nvPr>
        </p:nvSpPr>
        <p:spPr/>
        <p:txBody>
          <a:bodyPr/>
          <a:lstStyle/>
          <a:p>
            <a:fld id="{AF4274E9-D6BF-4EB9-9922-47ED4636D8C9}" type="slidenum">
              <a:rPr lang="en-US" smtClean="0"/>
              <a:t>‹#›</a:t>
            </a:fld>
            <a:endParaRPr lang="en-US"/>
          </a:p>
        </p:txBody>
      </p:sp>
    </p:spTree>
    <p:extLst>
      <p:ext uri="{BB962C8B-B14F-4D97-AF65-F5344CB8AC3E}">
        <p14:creationId xmlns:p14="http://schemas.microsoft.com/office/powerpoint/2010/main" val="169092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DEA3F-90D5-BF39-445E-87F45CF9AA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5E5D24-0383-1F26-2FC3-3E97C8EE3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7250C-02D4-318A-402D-298A7E2C87C6}"/>
              </a:ext>
            </a:extLst>
          </p:cNvPr>
          <p:cNvSpPr>
            <a:spLocks noGrp="1"/>
          </p:cNvSpPr>
          <p:nvPr>
            <p:ph type="dt" sz="half" idx="10"/>
          </p:nvPr>
        </p:nvSpPr>
        <p:spPr/>
        <p:txBody>
          <a:bodyPr/>
          <a:lstStyle/>
          <a:p>
            <a:fld id="{C081D7E3-0F6C-44A6-8EA7-97345D0BE27E}" type="datetimeFigureOut">
              <a:rPr lang="en-US" smtClean="0"/>
              <a:t>10/5/2023</a:t>
            </a:fld>
            <a:endParaRPr lang="en-US"/>
          </a:p>
        </p:txBody>
      </p:sp>
      <p:sp>
        <p:nvSpPr>
          <p:cNvPr id="5" name="Footer Placeholder 4">
            <a:extLst>
              <a:ext uri="{FF2B5EF4-FFF2-40B4-BE49-F238E27FC236}">
                <a16:creationId xmlns:a16="http://schemas.microsoft.com/office/drawing/2014/main" id="{CCDBD245-1D2E-F85F-C3A5-C1976D259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66E06-3480-E19E-719A-B1C957E0969B}"/>
              </a:ext>
            </a:extLst>
          </p:cNvPr>
          <p:cNvSpPr>
            <a:spLocks noGrp="1"/>
          </p:cNvSpPr>
          <p:nvPr>
            <p:ph type="sldNum" sz="quarter" idx="12"/>
          </p:nvPr>
        </p:nvSpPr>
        <p:spPr/>
        <p:txBody>
          <a:bodyPr/>
          <a:lstStyle/>
          <a:p>
            <a:fld id="{AF4274E9-D6BF-4EB9-9922-47ED4636D8C9}" type="slidenum">
              <a:rPr lang="en-US" smtClean="0"/>
              <a:t>‹#›</a:t>
            </a:fld>
            <a:endParaRPr lang="en-US"/>
          </a:p>
        </p:txBody>
      </p:sp>
    </p:spTree>
    <p:extLst>
      <p:ext uri="{BB962C8B-B14F-4D97-AF65-F5344CB8AC3E}">
        <p14:creationId xmlns:p14="http://schemas.microsoft.com/office/powerpoint/2010/main" val="2267505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28B5-7C46-BE46-5A8E-88ED1220F4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CAF8B5-D0A9-F2C8-3C7D-68AD200EC9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8FC83-C971-B018-7CC8-113044B93221}"/>
              </a:ext>
            </a:extLst>
          </p:cNvPr>
          <p:cNvSpPr>
            <a:spLocks noGrp="1"/>
          </p:cNvSpPr>
          <p:nvPr>
            <p:ph type="dt" sz="half" idx="10"/>
          </p:nvPr>
        </p:nvSpPr>
        <p:spPr/>
        <p:txBody>
          <a:bodyPr/>
          <a:lstStyle/>
          <a:p>
            <a:fld id="{C081D7E3-0F6C-44A6-8EA7-97345D0BE27E}" type="datetimeFigureOut">
              <a:rPr lang="en-US" smtClean="0"/>
              <a:t>10/5/2023</a:t>
            </a:fld>
            <a:endParaRPr lang="en-US"/>
          </a:p>
        </p:txBody>
      </p:sp>
      <p:sp>
        <p:nvSpPr>
          <p:cNvPr id="5" name="Footer Placeholder 4">
            <a:extLst>
              <a:ext uri="{FF2B5EF4-FFF2-40B4-BE49-F238E27FC236}">
                <a16:creationId xmlns:a16="http://schemas.microsoft.com/office/drawing/2014/main" id="{EFFEA077-6372-99A9-CED6-A2A55C858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DF7A7-2A8D-B1E5-AFDA-DF0E39954834}"/>
              </a:ext>
            </a:extLst>
          </p:cNvPr>
          <p:cNvSpPr>
            <a:spLocks noGrp="1"/>
          </p:cNvSpPr>
          <p:nvPr>
            <p:ph type="sldNum" sz="quarter" idx="12"/>
          </p:nvPr>
        </p:nvSpPr>
        <p:spPr/>
        <p:txBody>
          <a:bodyPr/>
          <a:lstStyle/>
          <a:p>
            <a:fld id="{AF4274E9-D6BF-4EB9-9922-47ED4636D8C9}" type="slidenum">
              <a:rPr lang="en-US" smtClean="0"/>
              <a:t>‹#›</a:t>
            </a:fld>
            <a:endParaRPr lang="en-US"/>
          </a:p>
        </p:txBody>
      </p:sp>
    </p:spTree>
    <p:extLst>
      <p:ext uri="{BB962C8B-B14F-4D97-AF65-F5344CB8AC3E}">
        <p14:creationId xmlns:p14="http://schemas.microsoft.com/office/powerpoint/2010/main" val="2081280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7869-C3E5-1F75-B1BE-5607D8EA12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A98471-2444-9C68-5159-45CBED76A6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7B1711-D238-69ED-0E55-989853580AFC}"/>
              </a:ext>
            </a:extLst>
          </p:cNvPr>
          <p:cNvSpPr>
            <a:spLocks noGrp="1"/>
          </p:cNvSpPr>
          <p:nvPr>
            <p:ph type="dt" sz="half" idx="10"/>
          </p:nvPr>
        </p:nvSpPr>
        <p:spPr/>
        <p:txBody>
          <a:bodyPr/>
          <a:lstStyle/>
          <a:p>
            <a:fld id="{C081D7E3-0F6C-44A6-8EA7-97345D0BE27E}" type="datetimeFigureOut">
              <a:rPr lang="en-US" smtClean="0"/>
              <a:t>10/5/2023</a:t>
            </a:fld>
            <a:endParaRPr lang="en-US"/>
          </a:p>
        </p:txBody>
      </p:sp>
      <p:sp>
        <p:nvSpPr>
          <p:cNvPr id="5" name="Footer Placeholder 4">
            <a:extLst>
              <a:ext uri="{FF2B5EF4-FFF2-40B4-BE49-F238E27FC236}">
                <a16:creationId xmlns:a16="http://schemas.microsoft.com/office/drawing/2014/main" id="{94CC66D4-D6F0-31A8-268C-3B78D0D7F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2EC57-5894-B220-AA3D-9063FFD0902C}"/>
              </a:ext>
            </a:extLst>
          </p:cNvPr>
          <p:cNvSpPr>
            <a:spLocks noGrp="1"/>
          </p:cNvSpPr>
          <p:nvPr>
            <p:ph type="sldNum" sz="quarter" idx="12"/>
          </p:nvPr>
        </p:nvSpPr>
        <p:spPr/>
        <p:txBody>
          <a:bodyPr/>
          <a:lstStyle/>
          <a:p>
            <a:fld id="{AF4274E9-D6BF-4EB9-9922-47ED4636D8C9}" type="slidenum">
              <a:rPr lang="en-US" smtClean="0"/>
              <a:t>‹#›</a:t>
            </a:fld>
            <a:endParaRPr lang="en-US"/>
          </a:p>
        </p:txBody>
      </p:sp>
    </p:spTree>
    <p:extLst>
      <p:ext uri="{BB962C8B-B14F-4D97-AF65-F5344CB8AC3E}">
        <p14:creationId xmlns:p14="http://schemas.microsoft.com/office/powerpoint/2010/main" val="103678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92F5-F899-F3AF-0E35-DD6572D560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F44613-2A76-107A-E0BE-8BEBA6E08D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7E8870-AAA2-E3DD-8C8D-BA599C21E9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147CD4-4DBB-693A-C1A6-842B0D17D2C9}"/>
              </a:ext>
            </a:extLst>
          </p:cNvPr>
          <p:cNvSpPr>
            <a:spLocks noGrp="1"/>
          </p:cNvSpPr>
          <p:nvPr>
            <p:ph type="dt" sz="half" idx="10"/>
          </p:nvPr>
        </p:nvSpPr>
        <p:spPr/>
        <p:txBody>
          <a:bodyPr/>
          <a:lstStyle/>
          <a:p>
            <a:fld id="{C081D7E3-0F6C-44A6-8EA7-97345D0BE27E}" type="datetimeFigureOut">
              <a:rPr lang="en-US" smtClean="0"/>
              <a:t>10/5/2023</a:t>
            </a:fld>
            <a:endParaRPr lang="en-US"/>
          </a:p>
        </p:txBody>
      </p:sp>
      <p:sp>
        <p:nvSpPr>
          <p:cNvPr id="6" name="Footer Placeholder 5">
            <a:extLst>
              <a:ext uri="{FF2B5EF4-FFF2-40B4-BE49-F238E27FC236}">
                <a16:creationId xmlns:a16="http://schemas.microsoft.com/office/drawing/2014/main" id="{5923BBB3-C8AC-D18C-9CB3-1F3E3191DE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87FE44-227E-599E-13EB-0047D465A8BB}"/>
              </a:ext>
            </a:extLst>
          </p:cNvPr>
          <p:cNvSpPr>
            <a:spLocks noGrp="1"/>
          </p:cNvSpPr>
          <p:nvPr>
            <p:ph type="sldNum" sz="quarter" idx="12"/>
          </p:nvPr>
        </p:nvSpPr>
        <p:spPr/>
        <p:txBody>
          <a:bodyPr/>
          <a:lstStyle/>
          <a:p>
            <a:fld id="{AF4274E9-D6BF-4EB9-9922-47ED4636D8C9}" type="slidenum">
              <a:rPr lang="en-US" smtClean="0"/>
              <a:t>‹#›</a:t>
            </a:fld>
            <a:endParaRPr lang="en-US"/>
          </a:p>
        </p:txBody>
      </p:sp>
    </p:spTree>
    <p:extLst>
      <p:ext uri="{BB962C8B-B14F-4D97-AF65-F5344CB8AC3E}">
        <p14:creationId xmlns:p14="http://schemas.microsoft.com/office/powerpoint/2010/main" val="4185367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5747-00DA-F036-633A-95087322FD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8FE6B8-0434-CD4A-6FBB-B08543967B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8F80F4-7345-4FFA-F237-0BFF2492BE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BFE04B-13B8-6B06-3A26-6DADB043B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150856-E9FC-F822-1550-E706508D5E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0D52D4-1F7B-8EF6-7F36-57FE76274C25}"/>
              </a:ext>
            </a:extLst>
          </p:cNvPr>
          <p:cNvSpPr>
            <a:spLocks noGrp="1"/>
          </p:cNvSpPr>
          <p:nvPr>
            <p:ph type="dt" sz="half" idx="10"/>
          </p:nvPr>
        </p:nvSpPr>
        <p:spPr/>
        <p:txBody>
          <a:bodyPr/>
          <a:lstStyle/>
          <a:p>
            <a:fld id="{C081D7E3-0F6C-44A6-8EA7-97345D0BE27E}" type="datetimeFigureOut">
              <a:rPr lang="en-US" smtClean="0"/>
              <a:t>10/5/2023</a:t>
            </a:fld>
            <a:endParaRPr lang="en-US"/>
          </a:p>
        </p:txBody>
      </p:sp>
      <p:sp>
        <p:nvSpPr>
          <p:cNvPr id="8" name="Footer Placeholder 7">
            <a:extLst>
              <a:ext uri="{FF2B5EF4-FFF2-40B4-BE49-F238E27FC236}">
                <a16:creationId xmlns:a16="http://schemas.microsoft.com/office/drawing/2014/main" id="{A0BE3CAE-340A-0391-1EC7-B5213FDBEF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76B98E-1FA8-FA6E-9067-1B3B5024BE96}"/>
              </a:ext>
            </a:extLst>
          </p:cNvPr>
          <p:cNvSpPr>
            <a:spLocks noGrp="1"/>
          </p:cNvSpPr>
          <p:nvPr>
            <p:ph type="sldNum" sz="quarter" idx="12"/>
          </p:nvPr>
        </p:nvSpPr>
        <p:spPr/>
        <p:txBody>
          <a:bodyPr/>
          <a:lstStyle/>
          <a:p>
            <a:fld id="{AF4274E9-D6BF-4EB9-9922-47ED4636D8C9}" type="slidenum">
              <a:rPr lang="en-US" smtClean="0"/>
              <a:t>‹#›</a:t>
            </a:fld>
            <a:endParaRPr lang="en-US"/>
          </a:p>
        </p:txBody>
      </p:sp>
    </p:spTree>
    <p:extLst>
      <p:ext uri="{BB962C8B-B14F-4D97-AF65-F5344CB8AC3E}">
        <p14:creationId xmlns:p14="http://schemas.microsoft.com/office/powerpoint/2010/main" val="3161018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22D4-B90F-EF7A-22E4-A4FBF6E3A6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A34C2E-712C-A75D-BC57-997BE01727E5}"/>
              </a:ext>
            </a:extLst>
          </p:cNvPr>
          <p:cNvSpPr>
            <a:spLocks noGrp="1"/>
          </p:cNvSpPr>
          <p:nvPr>
            <p:ph type="dt" sz="half" idx="10"/>
          </p:nvPr>
        </p:nvSpPr>
        <p:spPr/>
        <p:txBody>
          <a:bodyPr/>
          <a:lstStyle/>
          <a:p>
            <a:fld id="{C081D7E3-0F6C-44A6-8EA7-97345D0BE27E}" type="datetimeFigureOut">
              <a:rPr lang="en-US" smtClean="0"/>
              <a:t>10/5/2023</a:t>
            </a:fld>
            <a:endParaRPr lang="en-US"/>
          </a:p>
        </p:txBody>
      </p:sp>
      <p:sp>
        <p:nvSpPr>
          <p:cNvPr id="4" name="Footer Placeholder 3">
            <a:extLst>
              <a:ext uri="{FF2B5EF4-FFF2-40B4-BE49-F238E27FC236}">
                <a16:creationId xmlns:a16="http://schemas.microsoft.com/office/drawing/2014/main" id="{EE1C08E6-39E8-4BB1-0448-07221EDCF0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8D9F2B-3E5B-904F-18CE-10F8A605A06E}"/>
              </a:ext>
            </a:extLst>
          </p:cNvPr>
          <p:cNvSpPr>
            <a:spLocks noGrp="1"/>
          </p:cNvSpPr>
          <p:nvPr>
            <p:ph type="sldNum" sz="quarter" idx="12"/>
          </p:nvPr>
        </p:nvSpPr>
        <p:spPr/>
        <p:txBody>
          <a:bodyPr/>
          <a:lstStyle/>
          <a:p>
            <a:fld id="{AF4274E9-D6BF-4EB9-9922-47ED4636D8C9}" type="slidenum">
              <a:rPr lang="en-US" smtClean="0"/>
              <a:t>‹#›</a:t>
            </a:fld>
            <a:endParaRPr lang="en-US"/>
          </a:p>
        </p:txBody>
      </p:sp>
    </p:spTree>
    <p:extLst>
      <p:ext uri="{BB962C8B-B14F-4D97-AF65-F5344CB8AC3E}">
        <p14:creationId xmlns:p14="http://schemas.microsoft.com/office/powerpoint/2010/main" val="4263022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29F408-F6D4-912B-DCA7-F84266B93C73}"/>
              </a:ext>
            </a:extLst>
          </p:cNvPr>
          <p:cNvSpPr>
            <a:spLocks noGrp="1"/>
          </p:cNvSpPr>
          <p:nvPr>
            <p:ph type="dt" sz="half" idx="10"/>
          </p:nvPr>
        </p:nvSpPr>
        <p:spPr/>
        <p:txBody>
          <a:bodyPr/>
          <a:lstStyle/>
          <a:p>
            <a:fld id="{C081D7E3-0F6C-44A6-8EA7-97345D0BE27E}" type="datetimeFigureOut">
              <a:rPr lang="en-US" smtClean="0"/>
              <a:t>10/5/2023</a:t>
            </a:fld>
            <a:endParaRPr lang="en-US"/>
          </a:p>
        </p:txBody>
      </p:sp>
      <p:sp>
        <p:nvSpPr>
          <p:cNvPr id="3" name="Footer Placeholder 2">
            <a:extLst>
              <a:ext uri="{FF2B5EF4-FFF2-40B4-BE49-F238E27FC236}">
                <a16:creationId xmlns:a16="http://schemas.microsoft.com/office/drawing/2014/main" id="{5E771056-C6FD-3552-D587-86CB40F1C9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5371CF-0F45-272C-A192-9B8E3252A674}"/>
              </a:ext>
            </a:extLst>
          </p:cNvPr>
          <p:cNvSpPr>
            <a:spLocks noGrp="1"/>
          </p:cNvSpPr>
          <p:nvPr>
            <p:ph type="sldNum" sz="quarter" idx="12"/>
          </p:nvPr>
        </p:nvSpPr>
        <p:spPr/>
        <p:txBody>
          <a:bodyPr/>
          <a:lstStyle/>
          <a:p>
            <a:fld id="{AF4274E9-D6BF-4EB9-9922-47ED4636D8C9}" type="slidenum">
              <a:rPr lang="en-US" smtClean="0"/>
              <a:t>‹#›</a:t>
            </a:fld>
            <a:endParaRPr lang="en-US"/>
          </a:p>
        </p:txBody>
      </p:sp>
    </p:spTree>
    <p:extLst>
      <p:ext uri="{BB962C8B-B14F-4D97-AF65-F5344CB8AC3E}">
        <p14:creationId xmlns:p14="http://schemas.microsoft.com/office/powerpoint/2010/main" val="197261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6037-835C-EEA4-DE9A-E0136437C3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BABAF6-8C3D-4C9F-D72F-C68C08CD69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A1613E-C54B-EE71-F515-4C5CACEF3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9EBACC-65FE-6425-47B6-BDC8D4F57AA9}"/>
              </a:ext>
            </a:extLst>
          </p:cNvPr>
          <p:cNvSpPr>
            <a:spLocks noGrp="1"/>
          </p:cNvSpPr>
          <p:nvPr>
            <p:ph type="dt" sz="half" idx="10"/>
          </p:nvPr>
        </p:nvSpPr>
        <p:spPr/>
        <p:txBody>
          <a:bodyPr/>
          <a:lstStyle/>
          <a:p>
            <a:fld id="{C081D7E3-0F6C-44A6-8EA7-97345D0BE27E}" type="datetimeFigureOut">
              <a:rPr lang="en-US" smtClean="0"/>
              <a:t>10/5/2023</a:t>
            </a:fld>
            <a:endParaRPr lang="en-US"/>
          </a:p>
        </p:txBody>
      </p:sp>
      <p:sp>
        <p:nvSpPr>
          <p:cNvPr id="6" name="Footer Placeholder 5">
            <a:extLst>
              <a:ext uri="{FF2B5EF4-FFF2-40B4-BE49-F238E27FC236}">
                <a16:creationId xmlns:a16="http://schemas.microsoft.com/office/drawing/2014/main" id="{901BD571-FB7B-935D-9827-A34AF412F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D41CF5-0C9F-FB09-3339-ABA53CA66D43}"/>
              </a:ext>
            </a:extLst>
          </p:cNvPr>
          <p:cNvSpPr>
            <a:spLocks noGrp="1"/>
          </p:cNvSpPr>
          <p:nvPr>
            <p:ph type="sldNum" sz="quarter" idx="12"/>
          </p:nvPr>
        </p:nvSpPr>
        <p:spPr/>
        <p:txBody>
          <a:bodyPr/>
          <a:lstStyle/>
          <a:p>
            <a:fld id="{AF4274E9-D6BF-4EB9-9922-47ED4636D8C9}" type="slidenum">
              <a:rPr lang="en-US" smtClean="0"/>
              <a:t>‹#›</a:t>
            </a:fld>
            <a:endParaRPr lang="en-US"/>
          </a:p>
        </p:txBody>
      </p:sp>
    </p:spTree>
    <p:extLst>
      <p:ext uri="{BB962C8B-B14F-4D97-AF65-F5344CB8AC3E}">
        <p14:creationId xmlns:p14="http://schemas.microsoft.com/office/powerpoint/2010/main" val="532967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2340A-292B-27B0-AEAB-12FFE2FB1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430027-E3DB-4F44-F40B-8689C3B371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623808-2D84-587D-B12F-AB807A28F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CACF38-27EE-B118-3C98-1D081EFBBA0C}"/>
              </a:ext>
            </a:extLst>
          </p:cNvPr>
          <p:cNvSpPr>
            <a:spLocks noGrp="1"/>
          </p:cNvSpPr>
          <p:nvPr>
            <p:ph type="dt" sz="half" idx="10"/>
          </p:nvPr>
        </p:nvSpPr>
        <p:spPr/>
        <p:txBody>
          <a:bodyPr/>
          <a:lstStyle/>
          <a:p>
            <a:fld id="{C081D7E3-0F6C-44A6-8EA7-97345D0BE27E}" type="datetimeFigureOut">
              <a:rPr lang="en-US" smtClean="0"/>
              <a:t>10/5/2023</a:t>
            </a:fld>
            <a:endParaRPr lang="en-US"/>
          </a:p>
        </p:txBody>
      </p:sp>
      <p:sp>
        <p:nvSpPr>
          <p:cNvPr id="6" name="Footer Placeholder 5">
            <a:extLst>
              <a:ext uri="{FF2B5EF4-FFF2-40B4-BE49-F238E27FC236}">
                <a16:creationId xmlns:a16="http://schemas.microsoft.com/office/drawing/2014/main" id="{808DFC27-BAA9-3E18-1FE4-3F91D6ABAC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3C629C-8990-3B03-8153-CF4AD2402877}"/>
              </a:ext>
            </a:extLst>
          </p:cNvPr>
          <p:cNvSpPr>
            <a:spLocks noGrp="1"/>
          </p:cNvSpPr>
          <p:nvPr>
            <p:ph type="sldNum" sz="quarter" idx="12"/>
          </p:nvPr>
        </p:nvSpPr>
        <p:spPr/>
        <p:txBody>
          <a:bodyPr/>
          <a:lstStyle/>
          <a:p>
            <a:fld id="{AF4274E9-D6BF-4EB9-9922-47ED4636D8C9}" type="slidenum">
              <a:rPr lang="en-US" smtClean="0"/>
              <a:t>‹#›</a:t>
            </a:fld>
            <a:endParaRPr lang="en-US"/>
          </a:p>
        </p:txBody>
      </p:sp>
    </p:spTree>
    <p:extLst>
      <p:ext uri="{BB962C8B-B14F-4D97-AF65-F5344CB8AC3E}">
        <p14:creationId xmlns:p14="http://schemas.microsoft.com/office/powerpoint/2010/main" val="236189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56EB64-EBFB-61C3-87E7-E6198A5342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D8E749-E5CE-F724-DEFF-43FF1F5DB0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DD93C-ADEB-36E9-3273-6F2E498F4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1D7E3-0F6C-44A6-8EA7-97345D0BE27E}" type="datetimeFigureOut">
              <a:rPr lang="en-US" smtClean="0"/>
              <a:t>10/5/2023</a:t>
            </a:fld>
            <a:endParaRPr lang="en-US"/>
          </a:p>
        </p:txBody>
      </p:sp>
      <p:sp>
        <p:nvSpPr>
          <p:cNvPr id="5" name="Footer Placeholder 4">
            <a:extLst>
              <a:ext uri="{FF2B5EF4-FFF2-40B4-BE49-F238E27FC236}">
                <a16:creationId xmlns:a16="http://schemas.microsoft.com/office/drawing/2014/main" id="{071C6EFD-70A4-F1EA-0F03-A1C6BC59C6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E63A3C-370F-4A71-6885-ADBDF04923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4274E9-D6BF-4EB9-9922-47ED4636D8C9}" type="slidenum">
              <a:rPr lang="en-US" smtClean="0"/>
              <a:t>‹#›</a:t>
            </a:fld>
            <a:endParaRPr lang="en-US"/>
          </a:p>
        </p:txBody>
      </p:sp>
    </p:spTree>
    <p:extLst>
      <p:ext uri="{BB962C8B-B14F-4D97-AF65-F5344CB8AC3E}">
        <p14:creationId xmlns:p14="http://schemas.microsoft.com/office/powerpoint/2010/main" val="2933633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4.wdp"/><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22.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4.wdp"/><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4.wdp"/><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6.jpeg"/><Relationship Id="rId5" Type="http://schemas.microsoft.com/office/2007/relationships/hdphoto" Target="../media/hdphoto7.wdp"/><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40.jpeg"/><Relationship Id="rId7" Type="http://schemas.openxmlformats.org/officeDocument/2006/relationships/image" Target="../media/image36.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2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40.jpeg"/><Relationship Id="rId7" Type="http://schemas.openxmlformats.org/officeDocument/2006/relationships/image" Target="../media/image36.jpe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2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40.jpeg"/><Relationship Id="rId7" Type="http://schemas.openxmlformats.org/officeDocument/2006/relationships/image" Target="../media/image36.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40.jpeg"/><Relationship Id="rId7" Type="http://schemas.openxmlformats.org/officeDocument/2006/relationships/image" Target="../media/image36.jpe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40.jpeg"/><Relationship Id="rId7" Type="http://schemas.openxmlformats.org/officeDocument/2006/relationships/image" Target="../media/image36.jpe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52.jp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8.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10.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ald Dahl Books and Bundles - The Book Warehouse">
            <a:extLst>
              <a:ext uri="{FF2B5EF4-FFF2-40B4-BE49-F238E27FC236}">
                <a16:creationId xmlns:a16="http://schemas.microsoft.com/office/drawing/2014/main" id="{28A3F6F4-AD09-0A2C-5237-F2CC7434D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A6B3A604-47C7-DF5B-6E7A-B1B038D23BE0}"/>
              </a:ext>
            </a:extLst>
          </p:cNvPr>
          <p:cNvSpPr/>
          <p:nvPr/>
        </p:nvSpPr>
        <p:spPr>
          <a:xfrm>
            <a:off x="0" y="0"/>
            <a:ext cx="12192000" cy="6858000"/>
          </a:xfrm>
          <a:custGeom>
            <a:avLst/>
            <a:gdLst/>
            <a:ahLst/>
            <a:cxnLst/>
            <a:rect l="l" t="t" r="r" b="b"/>
            <a:pathLst>
              <a:path w="12192000" h="6858000">
                <a:moveTo>
                  <a:pt x="5460402" y="4877605"/>
                </a:moveTo>
                <a:cubicBezTo>
                  <a:pt x="5525508" y="4877658"/>
                  <a:pt x="5579164" y="4900454"/>
                  <a:pt x="5621366" y="4945993"/>
                </a:cubicBezTo>
                <a:cubicBezTo>
                  <a:pt x="5663569" y="4991531"/>
                  <a:pt x="5685412" y="5059495"/>
                  <a:pt x="5686897" y="5149883"/>
                </a:cubicBezTo>
                <a:cubicBezTo>
                  <a:pt x="5685412" y="5240377"/>
                  <a:pt x="5663568" y="5308765"/>
                  <a:pt x="5621366" y="5355045"/>
                </a:cubicBezTo>
                <a:cubicBezTo>
                  <a:pt x="5579164" y="5401326"/>
                  <a:pt x="5525508" y="5424546"/>
                  <a:pt x="5460402" y="5424705"/>
                </a:cubicBezTo>
                <a:cubicBezTo>
                  <a:pt x="5395295" y="5424546"/>
                  <a:pt x="5341641" y="5401326"/>
                  <a:pt x="5299438" y="5355045"/>
                </a:cubicBezTo>
                <a:cubicBezTo>
                  <a:pt x="5257236" y="5308765"/>
                  <a:pt x="5235392" y="5240377"/>
                  <a:pt x="5233908" y="5149883"/>
                </a:cubicBezTo>
                <a:cubicBezTo>
                  <a:pt x="5235392" y="5059495"/>
                  <a:pt x="5257236" y="4991531"/>
                  <a:pt x="5299438" y="4945993"/>
                </a:cubicBezTo>
                <a:cubicBezTo>
                  <a:pt x="5341641" y="4900454"/>
                  <a:pt x="5395295" y="4877658"/>
                  <a:pt x="5460402" y="4877605"/>
                </a:cubicBezTo>
                <a:close/>
                <a:moveTo>
                  <a:pt x="3238239" y="4534276"/>
                </a:moveTo>
                <a:lnTo>
                  <a:pt x="3490133" y="4534276"/>
                </a:lnTo>
                <a:cubicBezTo>
                  <a:pt x="3618041" y="4534859"/>
                  <a:pt x="3720345" y="4571218"/>
                  <a:pt x="3797047" y="4643354"/>
                </a:cubicBezTo>
                <a:cubicBezTo>
                  <a:pt x="3873749" y="4715490"/>
                  <a:pt x="3913080" y="4819905"/>
                  <a:pt x="3915041" y="4956600"/>
                </a:cubicBezTo>
                <a:cubicBezTo>
                  <a:pt x="3913080" y="5093295"/>
                  <a:pt x="3873749" y="5197711"/>
                  <a:pt x="3797047" y="5269848"/>
                </a:cubicBezTo>
                <a:cubicBezTo>
                  <a:pt x="3720345" y="5341985"/>
                  <a:pt x="3618041" y="5378345"/>
                  <a:pt x="3490133" y="5378928"/>
                </a:cubicBezTo>
                <a:lnTo>
                  <a:pt x="3238239" y="5378928"/>
                </a:lnTo>
                <a:close/>
                <a:moveTo>
                  <a:pt x="5322978" y="4430324"/>
                </a:moveTo>
                <a:cubicBezTo>
                  <a:pt x="5200231" y="4430917"/>
                  <a:pt x="5088367" y="4459944"/>
                  <a:pt x="4987386" y="4517402"/>
                </a:cubicBezTo>
                <a:cubicBezTo>
                  <a:pt x="4886405" y="4574861"/>
                  <a:pt x="4805624" y="4657188"/>
                  <a:pt x="4745041" y="4764383"/>
                </a:cubicBezTo>
                <a:cubicBezTo>
                  <a:pt x="4684459" y="4871578"/>
                  <a:pt x="4653391" y="5000078"/>
                  <a:pt x="4651838" y="5149883"/>
                </a:cubicBezTo>
                <a:cubicBezTo>
                  <a:pt x="4653391" y="5299721"/>
                  <a:pt x="4684459" y="5428441"/>
                  <a:pt x="4745041" y="5536045"/>
                </a:cubicBezTo>
                <a:cubicBezTo>
                  <a:pt x="4805624" y="5643648"/>
                  <a:pt x="4886405" y="5726383"/>
                  <a:pt x="4987386" y="5784249"/>
                </a:cubicBezTo>
                <a:cubicBezTo>
                  <a:pt x="5088367" y="5842115"/>
                  <a:pt x="5200231" y="5871361"/>
                  <a:pt x="5322978" y="5871986"/>
                </a:cubicBezTo>
                <a:cubicBezTo>
                  <a:pt x="5409345" y="5872039"/>
                  <a:pt x="5484101" y="5860497"/>
                  <a:pt x="5547246" y="5837360"/>
                </a:cubicBezTo>
                <a:cubicBezTo>
                  <a:pt x="5610391" y="5814223"/>
                  <a:pt x="5662880" y="5779174"/>
                  <a:pt x="5704713" y="5732212"/>
                </a:cubicBezTo>
                <a:lnTo>
                  <a:pt x="5704713" y="5846554"/>
                </a:lnTo>
                <a:lnTo>
                  <a:pt x="6251178" y="5846554"/>
                </a:lnTo>
                <a:lnTo>
                  <a:pt x="6251178" y="4455755"/>
                </a:lnTo>
                <a:lnTo>
                  <a:pt x="5676717" y="4455755"/>
                </a:lnTo>
                <a:lnTo>
                  <a:pt x="5676717" y="4549770"/>
                </a:lnTo>
                <a:cubicBezTo>
                  <a:pt x="5634779" y="4509215"/>
                  <a:pt x="5584412" y="4479141"/>
                  <a:pt x="5525615" y="4459551"/>
                </a:cubicBezTo>
                <a:cubicBezTo>
                  <a:pt x="5466817" y="4439960"/>
                  <a:pt x="5399272" y="4430218"/>
                  <a:pt x="5322978" y="4430324"/>
                </a:cubicBezTo>
                <a:close/>
                <a:moveTo>
                  <a:pt x="2638368" y="4066650"/>
                </a:moveTo>
                <a:lnTo>
                  <a:pt x="2638368" y="5846554"/>
                </a:lnTo>
                <a:lnTo>
                  <a:pt x="3515577" y="5846554"/>
                </a:lnTo>
                <a:cubicBezTo>
                  <a:pt x="3715351" y="5845788"/>
                  <a:pt x="3890329" y="5809764"/>
                  <a:pt x="4040510" y="5738480"/>
                </a:cubicBezTo>
                <a:cubicBezTo>
                  <a:pt x="4190692" y="5667196"/>
                  <a:pt x="4307807" y="5565248"/>
                  <a:pt x="4391857" y="5432637"/>
                </a:cubicBezTo>
                <a:cubicBezTo>
                  <a:pt x="4475907" y="5300027"/>
                  <a:pt x="4518621" y="5141347"/>
                  <a:pt x="4519999" y="4956600"/>
                </a:cubicBezTo>
                <a:cubicBezTo>
                  <a:pt x="4518621" y="4771855"/>
                  <a:pt x="4475907" y="4613177"/>
                  <a:pt x="4391857" y="4480567"/>
                </a:cubicBezTo>
                <a:cubicBezTo>
                  <a:pt x="4307807" y="4347956"/>
                  <a:pt x="4190692" y="4246009"/>
                  <a:pt x="4040510" y="4174725"/>
                </a:cubicBezTo>
                <a:cubicBezTo>
                  <a:pt x="3890329" y="4103441"/>
                  <a:pt x="3715351" y="4067416"/>
                  <a:pt x="3515577" y="4066650"/>
                </a:cubicBezTo>
                <a:close/>
                <a:moveTo>
                  <a:pt x="8287940" y="3959836"/>
                </a:moveTo>
                <a:lnTo>
                  <a:pt x="8287940" y="5333151"/>
                </a:lnTo>
                <a:cubicBezTo>
                  <a:pt x="8289794" y="5511246"/>
                  <a:pt x="8342006" y="5645522"/>
                  <a:pt x="8444577" y="5735977"/>
                </a:cubicBezTo>
                <a:cubicBezTo>
                  <a:pt x="8547149" y="5826433"/>
                  <a:pt x="8688960" y="5871769"/>
                  <a:pt x="8870010" y="5871986"/>
                </a:cubicBezTo>
                <a:cubicBezTo>
                  <a:pt x="8911601" y="5872092"/>
                  <a:pt x="8952398" y="5869337"/>
                  <a:pt x="8992400" y="5863722"/>
                </a:cubicBezTo>
                <a:cubicBezTo>
                  <a:pt x="9032402" y="5858107"/>
                  <a:pt x="9073834" y="5848996"/>
                  <a:pt x="9116697" y="5836388"/>
                </a:cubicBezTo>
                <a:lnTo>
                  <a:pt x="9093808" y="5411989"/>
                </a:lnTo>
                <a:cubicBezTo>
                  <a:pt x="9081834" y="5418612"/>
                  <a:pt x="9066364" y="5424440"/>
                  <a:pt x="9047396" y="5429473"/>
                </a:cubicBezTo>
                <a:cubicBezTo>
                  <a:pt x="9028428" y="5434507"/>
                  <a:pt x="9009142" y="5437156"/>
                  <a:pt x="8989538" y="5437421"/>
                </a:cubicBezTo>
                <a:cubicBezTo>
                  <a:pt x="8949748" y="5437368"/>
                  <a:pt x="8918700" y="5426030"/>
                  <a:pt x="8896394" y="5403406"/>
                </a:cubicBezTo>
                <a:cubicBezTo>
                  <a:pt x="8874088" y="5380782"/>
                  <a:pt x="8862751" y="5347191"/>
                  <a:pt x="8862380" y="5302633"/>
                </a:cubicBezTo>
                <a:lnTo>
                  <a:pt x="8862380" y="3959836"/>
                </a:lnTo>
                <a:close/>
                <a:moveTo>
                  <a:pt x="6506765" y="3959836"/>
                </a:moveTo>
                <a:lnTo>
                  <a:pt x="6506765" y="5846554"/>
                </a:lnTo>
                <a:lnTo>
                  <a:pt x="7081205" y="5846554"/>
                </a:lnTo>
                <a:lnTo>
                  <a:pt x="7081205" y="5193108"/>
                </a:lnTo>
                <a:cubicBezTo>
                  <a:pt x="7082902" y="5091256"/>
                  <a:pt x="7104324" y="5018838"/>
                  <a:pt x="7145474" y="4975853"/>
                </a:cubicBezTo>
                <a:cubicBezTo>
                  <a:pt x="7186622" y="4932869"/>
                  <a:pt x="7237315" y="4911987"/>
                  <a:pt x="7297553" y="4913209"/>
                </a:cubicBezTo>
                <a:cubicBezTo>
                  <a:pt x="7350315" y="4912361"/>
                  <a:pt x="7391781" y="4930587"/>
                  <a:pt x="7421953" y="4967887"/>
                </a:cubicBezTo>
                <a:cubicBezTo>
                  <a:pt x="7452125" y="5005187"/>
                  <a:pt x="7467502" y="5066647"/>
                  <a:pt x="7468085" y="5152267"/>
                </a:cubicBezTo>
                <a:lnTo>
                  <a:pt x="7468085" y="5846554"/>
                </a:lnTo>
                <a:lnTo>
                  <a:pt x="8042525" y="5846554"/>
                </a:lnTo>
                <a:lnTo>
                  <a:pt x="8042525" y="5053084"/>
                </a:lnTo>
                <a:cubicBezTo>
                  <a:pt x="8038818" y="4835885"/>
                  <a:pt x="7983959" y="4677448"/>
                  <a:pt x="7877946" y="4577775"/>
                </a:cubicBezTo>
                <a:cubicBezTo>
                  <a:pt x="7771934" y="4478101"/>
                  <a:pt x="7637008" y="4428950"/>
                  <a:pt x="7473169" y="4430324"/>
                </a:cubicBezTo>
                <a:cubicBezTo>
                  <a:pt x="7397822" y="4430324"/>
                  <a:pt x="7327087" y="4441766"/>
                  <a:pt x="7260964" y="4464652"/>
                </a:cubicBezTo>
                <a:cubicBezTo>
                  <a:pt x="7194841" y="4487537"/>
                  <a:pt x="7134921" y="4521863"/>
                  <a:pt x="7081205" y="4567630"/>
                </a:cubicBezTo>
                <a:lnTo>
                  <a:pt x="7081205" y="3959836"/>
                </a:lnTo>
                <a:close/>
                <a:moveTo>
                  <a:pt x="8987852" y="1829605"/>
                </a:moveTo>
                <a:cubicBezTo>
                  <a:pt x="9052962" y="1829658"/>
                  <a:pt x="9106617" y="1852454"/>
                  <a:pt x="9148818" y="1897993"/>
                </a:cubicBezTo>
                <a:cubicBezTo>
                  <a:pt x="9191019" y="1943531"/>
                  <a:pt x="9212862" y="2011495"/>
                  <a:pt x="9214345" y="2101883"/>
                </a:cubicBezTo>
                <a:cubicBezTo>
                  <a:pt x="9212862" y="2192377"/>
                  <a:pt x="9191020" y="2260765"/>
                  <a:pt x="9148818" y="2307045"/>
                </a:cubicBezTo>
                <a:cubicBezTo>
                  <a:pt x="9106617" y="2353326"/>
                  <a:pt x="9052962" y="2376546"/>
                  <a:pt x="8987852" y="2376705"/>
                </a:cubicBezTo>
                <a:cubicBezTo>
                  <a:pt x="8922744" y="2376546"/>
                  <a:pt x="8869086" y="2353326"/>
                  <a:pt x="8826882" y="2307045"/>
                </a:cubicBezTo>
                <a:cubicBezTo>
                  <a:pt x="8784678" y="2260765"/>
                  <a:pt x="8762832" y="2192377"/>
                  <a:pt x="8761348" y="2101883"/>
                </a:cubicBezTo>
                <a:cubicBezTo>
                  <a:pt x="8762832" y="2011495"/>
                  <a:pt x="8784678" y="1943531"/>
                  <a:pt x="8826882" y="1897993"/>
                </a:cubicBezTo>
                <a:cubicBezTo>
                  <a:pt x="8869086" y="1852454"/>
                  <a:pt x="8922744" y="1829658"/>
                  <a:pt x="8987852" y="1829605"/>
                </a:cubicBezTo>
                <a:close/>
                <a:moveTo>
                  <a:pt x="6212877" y="1829605"/>
                </a:moveTo>
                <a:cubicBezTo>
                  <a:pt x="6277983" y="1829658"/>
                  <a:pt x="6331638" y="1852454"/>
                  <a:pt x="6373841" y="1897993"/>
                </a:cubicBezTo>
                <a:cubicBezTo>
                  <a:pt x="6416044" y="1943531"/>
                  <a:pt x="6437887" y="2011495"/>
                  <a:pt x="6439371" y="2101883"/>
                </a:cubicBezTo>
                <a:cubicBezTo>
                  <a:pt x="6437887" y="2192377"/>
                  <a:pt x="6416044" y="2260765"/>
                  <a:pt x="6373841" y="2307045"/>
                </a:cubicBezTo>
                <a:cubicBezTo>
                  <a:pt x="6331638" y="2353326"/>
                  <a:pt x="6277983" y="2376546"/>
                  <a:pt x="6212877" y="2376705"/>
                </a:cubicBezTo>
                <a:cubicBezTo>
                  <a:pt x="6147770" y="2376546"/>
                  <a:pt x="6094116" y="2353326"/>
                  <a:pt x="6051914" y="2307045"/>
                </a:cubicBezTo>
                <a:cubicBezTo>
                  <a:pt x="6009711" y="2260765"/>
                  <a:pt x="5987867" y="2192377"/>
                  <a:pt x="5986383" y="2101883"/>
                </a:cubicBezTo>
                <a:cubicBezTo>
                  <a:pt x="5987867" y="2011495"/>
                  <a:pt x="6009711" y="1943531"/>
                  <a:pt x="6051914" y="1897993"/>
                </a:cubicBezTo>
                <a:cubicBezTo>
                  <a:pt x="6094116" y="1852454"/>
                  <a:pt x="6147770" y="1829658"/>
                  <a:pt x="6212877" y="1829605"/>
                </a:cubicBezTo>
                <a:close/>
                <a:moveTo>
                  <a:pt x="4488859" y="1829605"/>
                </a:moveTo>
                <a:cubicBezTo>
                  <a:pt x="4553968" y="1829658"/>
                  <a:pt x="4607624" y="1852454"/>
                  <a:pt x="4649828" y="1897993"/>
                </a:cubicBezTo>
                <a:cubicBezTo>
                  <a:pt x="4692032" y="1943531"/>
                  <a:pt x="4713876" y="2011495"/>
                  <a:pt x="4715361" y="2101883"/>
                </a:cubicBezTo>
                <a:cubicBezTo>
                  <a:pt x="4713876" y="2192377"/>
                  <a:pt x="4692032" y="2260765"/>
                  <a:pt x="4649828" y="2307045"/>
                </a:cubicBezTo>
                <a:cubicBezTo>
                  <a:pt x="4607624" y="2353326"/>
                  <a:pt x="4553967" y="2376546"/>
                  <a:pt x="4488859" y="2376705"/>
                </a:cubicBezTo>
                <a:cubicBezTo>
                  <a:pt x="4423750" y="2376546"/>
                  <a:pt x="4370095" y="2353326"/>
                  <a:pt x="4327891" y="2307045"/>
                </a:cubicBezTo>
                <a:cubicBezTo>
                  <a:pt x="4285687" y="2260765"/>
                  <a:pt x="4263842" y="2192377"/>
                  <a:pt x="4262358" y="2101883"/>
                </a:cubicBezTo>
                <a:cubicBezTo>
                  <a:pt x="4263842" y="2011495"/>
                  <a:pt x="4285687" y="1943531"/>
                  <a:pt x="4327891" y="1897993"/>
                </a:cubicBezTo>
                <a:cubicBezTo>
                  <a:pt x="4370095" y="1852454"/>
                  <a:pt x="4423750" y="1829658"/>
                  <a:pt x="4488859" y="1829605"/>
                </a:cubicBezTo>
                <a:close/>
                <a:moveTo>
                  <a:pt x="2476239" y="1481190"/>
                </a:moveTo>
                <a:lnTo>
                  <a:pt x="2695103" y="1481190"/>
                </a:lnTo>
                <a:cubicBezTo>
                  <a:pt x="2777654" y="1481773"/>
                  <a:pt x="2839050" y="1500331"/>
                  <a:pt x="2879291" y="1536864"/>
                </a:cubicBezTo>
                <a:cubicBezTo>
                  <a:pt x="2919533" y="1573397"/>
                  <a:pt x="2939574" y="1624405"/>
                  <a:pt x="2939415" y="1689889"/>
                </a:cubicBezTo>
                <a:cubicBezTo>
                  <a:pt x="2939574" y="1755373"/>
                  <a:pt x="2919533" y="1806381"/>
                  <a:pt x="2879291" y="1842914"/>
                </a:cubicBezTo>
                <a:cubicBezTo>
                  <a:pt x="2839050" y="1879447"/>
                  <a:pt x="2777654" y="1898005"/>
                  <a:pt x="2695103" y="1898588"/>
                </a:cubicBezTo>
                <a:lnTo>
                  <a:pt x="2476239" y="1898588"/>
                </a:lnTo>
                <a:close/>
                <a:moveTo>
                  <a:pt x="6075453" y="1382324"/>
                </a:moveTo>
                <a:cubicBezTo>
                  <a:pt x="5952706" y="1382918"/>
                  <a:pt x="5840842" y="1411944"/>
                  <a:pt x="5739861" y="1469402"/>
                </a:cubicBezTo>
                <a:cubicBezTo>
                  <a:pt x="5638880" y="1526861"/>
                  <a:pt x="5558098" y="1609188"/>
                  <a:pt x="5497516" y="1716383"/>
                </a:cubicBezTo>
                <a:cubicBezTo>
                  <a:pt x="5436933" y="1823579"/>
                  <a:pt x="5405866" y="1952079"/>
                  <a:pt x="5404314" y="2101883"/>
                </a:cubicBezTo>
                <a:cubicBezTo>
                  <a:pt x="5405866" y="2251721"/>
                  <a:pt x="5436933" y="2380441"/>
                  <a:pt x="5497516" y="2488045"/>
                </a:cubicBezTo>
                <a:cubicBezTo>
                  <a:pt x="5558098" y="2595648"/>
                  <a:pt x="5638880" y="2678383"/>
                  <a:pt x="5739861" y="2736249"/>
                </a:cubicBezTo>
                <a:cubicBezTo>
                  <a:pt x="5840842" y="2794115"/>
                  <a:pt x="5952706" y="2823361"/>
                  <a:pt x="6075453" y="2823986"/>
                </a:cubicBezTo>
                <a:cubicBezTo>
                  <a:pt x="6161820" y="2824039"/>
                  <a:pt x="6236576" y="2812497"/>
                  <a:pt x="6299722" y="2789360"/>
                </a:cubicBezTo>
                <a:cubicBezTo>
                  <a:pt x="6362867" y="2766223"/>
                  <a:pt x="6415355" y="2731174"/>
                  <a:pt x="6457188" y="2684212"/>
                </a:cubicBezTo>
                <a:lnTo>
                  <a:pt x="6457188" y="2798554"/>
                </a:lnTo>
                <a:lnTo>
                  <a:pt x="7003653" y="2798554"/>
                </a:lnTo>
                <a:lnTo>
                  <a:pt x="7003653" y="1407755"/>
                </a:lnTo>
                <a:lnTo>
                  <a:pt x="6429192" y="1407755"/>
                </a:lnTo>
                <a:lnTo>
                  <a:pt x="6429192" y="1501770"/>
                </a:lnTo>
                <a:cubicBezTo>
                  <a:pt x="6387255" y="1461215"/>
                  <a:pt x="6336887" y="1431141"/>
                  <a:pt x="6278090" y="1411551"/>
                </a:cubicBezTo>
                <a:cubicBezTo>
                  <a:pt x="6219292" y="1391960"/>
                  <a:pt x="6151747" y="1382218"/>
                  <a:pt x="6075453" y="1382324"/>
                </a:cubicBezTo>
                <a:close/>
                <a:moveTo>
                  <a:pt x="4488859" y="1382324"/>
                </a:moveTo>
                <a:cubicBezTo>
                  <a:pt x="4330752" y="1383388"/>
                  <a:pt x="4191170" y="1414297"/>
                  <a:pt x="4070112" y="1475050"/>
                </a:cubicBezTo>
                <a:cubicBezTo>
                  <a:pt x="3949055" y="1535803"/>
                  <a:pt x="3854137" y="1620012"/>
                  <a:pt x="3785360" y="1727678"/>
                </a:cubicBezTo>
                <a:cubicBezTo>
                  <a:pt x="3716581" y="1835344"/>
                  <a:pt x="3681558" y="1960079"/>
                  <a:pt x="3680289" y="2101883"/>
                </a:cubicBezTo>
                <a:cubicBezTo>
                  <a:pt x="3681558" y="2243720"/>
                  <a:pt x="3716581" y="2368676"/>
                  <a:pt x="3785360" y="2476750"/>
                </a:cubicBezTo>
                <a:cubicBezTo>
                  <a:pt x="3854137" y="2584824"/>
                  <a:pt x="3949055" y="2669441"/>
                  <a:pt x="4070113" y="2730602"/>
                </a:cubicBezTo>
                <a:cubicBezTo>
                  <a:pt x="4191170" y="2791762"/>
                  <a:pt x="4330752" y="2822890"/>
                  <a:pt x="4488859" y="2823986"/>
                </a:cubicBezTo>
                <a:cubicBezTo>
                  <a:pt x="4729510" y="2820287"/>
                  <a:pt x="4923404" y="2752715"/>
                  <a:pt x="5070539" y="2621268"/>
                </a:cubicBezTo>
                <a:cubicBezTo>
                  <a:pt x="5217675" y="2489822"/>
                  <a:pt x="5293305" y="2316693"/>
                  <a:pt x="5297430" y="2101883"/>
                </a:cubicBezTo>
                <a:cubicBezTo>
                  <a:pt x="5293305" y="1887181"/>
                  <a:pt x="5217675" y="1714477"/>
                  <a:pt x="5070539" y="1583772"/>
                </a:cubicBezTo>
                <a:cubicBezTo>
                  <a:pt x="4923404" y="1453066"/>
                  <a:pt x="4729510" y="1385917"/>
                  <a:pt x="4488859" y="1382324"/>
                </a:cubicBezTo>
                <a:close/>
                <a:moveTo>
                  <a:pt x="1876368" y="1018650"/>
                </a:moveTo>
                <a:lnTo>
                  <a:pt x="1876368" y="2798554"/>
                </a:lnTo>
                <a:lnTo>
                  <a:pt x="2476239" y="2798554"/>
                </a:lnTo>
                <a:lnTo>
                  <a:pt x="2476239" y="2350956"/>
                </a:lnTo>
                <a:lnTo>
                  <a:pt x="2639114" y="2350956"/>
                </a:lnTo>
                <a:lnTo>
                  <a:pt x="2941957" y="2798554"/>
                </a:lnTo>
                <a:lnTo>
                  <a:pt x="3582521" y="2798554"/>
                </a:lnTo>
                <a:lnTo>
                  <a:pt x="3208851" y="2249300"/>
                </a:lnTo>
                <a:cubicBezTo>
                  <a:pt x="3316245" y="2194243"/>
                  <a:pt x="3398855" y="2119471"/>
                  <a:pt x="3456681" y="2024984"/>
                </a:cubicBezTo>
                <a:cubicBezTo>
                  <a:pt x="3514507" y="1930497"/>
                  <a:pt x="3543737" y="1818799"/>
                  <a:pt x="3544373" y="1689889"/>
                </a:cubicBezTo>
                <a:cubicBezTo>
                  <a:pt x="3541572" y="1481665"/>
                  <a:pt x="3468377" y="1318290"/>
                  <a:pt x="3324791" y="1199764"/>
                </a:cubicBezTo>
                <a:cubicBezTo>
                  <a:pt x="3181204" y="1081239"/>
                  <a:pt x="2984033" y="1020867"/>
                  <a:pt x="2733276" y="1018650"/>
                </a:cubicBezTo>
                <a:close/>
                <a:moveTo>
                  <a:pt x="9204178" y="911836"/>
                </a:moveTo>
                <a:lnTo>
                  <a:pt x="9204178" y="1501770"/>
                </a:lnTo>
                <a:cubicBezTo>
                  <a:pt x="9162239" y="1461215"/>
                  <a:pt x="9111868" y="1431141"/>
                  <a:pt x="9053068" y="1411551"/>
                </a:cubicBezTo>
                <a:cubicBezTo>
                  <a:pt x="8994268" y="1391960"/>
                  <a:pt x="8926720" y="1382218"/>
                  <a:pt x="8850424" y="1382324"/>
                </a:cubicBezTo>
                <a:cubicBezTo>
                  <a:pt x="8727674" y="1382918"/>
                  <a:pt x="8615809" y="1411944"/>
                  <a:pt x="8514828" y="1469402"/>
                </a:cubicBezTo>
                <a:cubicBezTo>
                  <a:pt x="8413846" y="1526861"/>
                  <a:pt x="8333064" y="1609188"/>
                  <a:pt x="8272482" y="1716383"/>
                </a:cubicBezTo>
                <a:cubicBezTo>
                  <a:pt x="8211900" y="1823579"/>
                  <a:pt x="8180832" y="1952079"/>
                  <a:pt x="8179279" y="2101883"/>
                </a:cubicBezTo>
                <a:cubicBezTo>
                  <a:pt x="8180832" y="2251721"/>
                  <a:pt x="8211900" y="2380441"/>
                  <a:pt x="8272482" y="2488045"/>
                </a:cubicBezTo>
                <a:cubicBezTo>
                  <a:pt x="8333064" y="2595648"/>
                  <a:pt x="8413846" y="2678383"/>
                  <a:pt x="8514828" y="2736249"/>
                </a:cubicBezTo>
                <a:cubicBezTo>
                  <a:pt x="8615809" y="2794115"/>
                  <a:pt x="8727674" y="2823361"/>
                  <a:pt x="8850424" y="2823986"/>
                </a:cubicBezTo>
                <a:cubicBezTo>
                  <a:pt x="8936795" y="2824039"/>
                  <a:pt x="9011553" y="2812497"/>
                  <a:pt x="9074697" y="2789360"/>
                </a:cubicBezTo>
                <a:cubicBezTo>
                  <a:pt x="9137841" y="2766223"/>
                  <a:pt x="9190321" y="2731174"/>
                  <a:pt x="9232138" y="2684212"/>
                </a:cubicBezTo>
                <a:lnTo>
                  <a:pt x="9232138" y="2798554"/>
                </a:lnTo>
                <a:lnTo>
                  <a:pt x="9778618" y="2798554"/>
                </a:lnTo>
                <a:lnTo>
                  <a:pt x="9778618" y="911836"/>
                </a:lnTo>
                <a:close/>
                <a:moveTo>
                  <a:pt x="7259240" y="911836"/>
                </a:moveTo>
                <a:lnTo>
                  <a:pt x="7259240" y="2285151"/>
                </a:lnTo>
                <a:cubicBezTo>
                  <a:pt x="7261094" y="2463246"/>
                  <a:pt x="7313306" y="2597522"/>
                  <a:pt x="7415878" y="2687977"/>
                </a:cubicBezTo>
                <a:cubicBezTo>
                  <a:pt x="7518449" y="2778433"/>
                  <a:pt x="7660260" y="2823769"/>
                  <a:pt x="7841310" y="2823986"/>
                </a:cubicBezTo>
                <a:cubicBezTo>
                  <a:pt x="7882901" y="2824092"/>
                  <a:pt x="7923698" y="2821337"/>
                  <a:pt x="7963700" y="2815722"/>
                </a:cubicBezTo>
                <a:cubicBezTo>
                  <a:pt x="8003702" y="2810107"/>
                  <a:pt x="8045135" y="2800995"/>
                  <a:pt x="8087997" y="2788387"/>
                </a:cubicBezTo>
                <a:lnTo>
                  <a:pt x="8065109" y="2363989"/>
                </a:lnTo>
                <a:cubicBezTo>
                  <a:pt x="8053135" y="2370612"/>
                  <a:pt x="8037664" y="2376440"/>
                  <a:pt x="8018696" y="2381474"/>
                </a:cubicBezTo>
                <a:cubicBezTo>
                  <a:pt x="7999728" y="2386507"/>
                  <a:pt x="7980443" y="2389156"/>
                  <a:pt x="7960839" y="2389421"/>
                </a:cubicBezTo>
                <a:cubicBezTo>
                  <a:pt x="7921049" y="2389368"/>
                  <a:pt x="7890001" y="2378030"/>
                  <a:pt x="7867695" y="2355406"/>
                </a:cubicBezTo>
                <a:cubicBezTo>
                  <a:pt x="7845390" y="2332782"/>
                  <a:pt x="7834051" y="2299191"/>
                  <a:pt x="7833680" y="2254633"/>
                </a:cubicBezTo>
                <a:lnTo>
                  <a:pt x="7833680" y="911836"/>
                </a:lnTo>
                <a:close/>
                <a:moveTo>
                  <a:pt x="0" y="0"/>
                </a:moveTo>
                <a:lnTo>
                  <a:pt x="12192000" y="0"/>
                </a:lnTo>
                <a:lnTo>
                  <a:pt x="12192000" y="6858000"/>
                </a:lnTo>
                <a:lnTo>
                  <a:pt x="0" y="6858000"/>
                </a:lnTo>
                <a:close/>
              </a:path>
            </a:pathLst>
          </a:custGeom>
          <a:solidFill>
            <a:schemeClr val="accent3">
              <a:lumMod val="40000"/>
              <a:lumOff val="60000"/>
              <a:alpha val="98039"/>
            </a:schemeClr>
          </a:solidFill>
          <a:ln>
            <a:noFill/>
          </a:ln>
          <a:effectLst>
            <a:outerShdw blurRad="622300" dist="342900" dir="3060000" sx="65000" sy="65000" algn="tl" rotWithShape="0">
              <a:schemeClr val="accent4">
                <a:lumMod val="20000"/>
                <a:lumOff val="80000"/>
                <a:alpha val="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37236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73637-73F5-9B9A-E162-0DA12E0E1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FFCC7FF-42B0-6D75-5ACD-FA88EFCE1272}"/>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3BC6FFFF-88FC-5199-CA53-7EB2609677EC}"/>
              </a:ext>
            </a:extLst>
          </p:cNvPr>
          <p:cNvPicPr>
            <a:picLocks noChangeAspect="1"/>
          </p:cNvPicPr>
          <p:nvPr/>
        </p:nvPicPr>
        <p:blipFill rotWithShape="1">
          <a:blip r:embed="rId2">
            <a:extLst>
              <a:ext uri="{28A0092B-C50C-407E-A947-70E740481C1C}">
                <a14:useLocalDpi xmlns:a14="http://schemas.microsoft.com/office/drawing/2010/main" val="0"/>
              </a:ext>
            </a:extLst>
          </a:blip>
          <a:srcRect l="27132" t="2940" r="42316" b="6471"/>
          <a:stretch/>
        </p:blipFill>
        <p:spPr>
          <a:xfrm>
            <a:off x="3307976" y="201706"/>
            <a:ext cx="3724836" cy="6212541"/>
          </a:xfrm>
          <a:prstGeom prst="roundRect">
            <a:avLst/>
          </a:prstGeom>
          <a:ln>
            <a:solidFill>
              <a:schemeClr val="tx1"/>
            </a:solidFill>
          </a:ln>
        </p:spPr>
      </p:pic>
      <p:sp>
        <p:nvSpPr>
          <p:cNvPr id="5" name="TextBox 4">
            <a:extLst>
              <a:ext uri="{FF2B5EF4-FFF2-40B4-BE49-F238E27FC236}">
                <a16:creationId xmlns:a16="http://schemas.microsoft.com/office/drawing/2014/main" id="{83828824-6FED-1AA3-50C6-31A7B0873666}"/>
              </a:ext>
            </a:extLst>
          </p:cNvPr>
          <p:cNvSpPr txBox="1"/>
          <p:nvPr/>
        </p:nvSpPr>
        <p:spPr>
          <a:xfrm>
            <a:off x="310402" y="2030506"/>
            <a:ext cx="2850777" cy="34163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n-cs"/>
              </a:rPr>
              <a:t>The mother of the unnamed child only appears at the end, not playing significant part in the story but rather a symbolical one.</a:t>
            </a:r>
          </a:p>
        </p:txBody>
      </p:sp>
      <p:sp>
        <p:nvSpPr>
          <p:cNvPr id="7" name="TextBox 6">
            <a:extLst>
              <a:ext uri="{FF2B5EF4-FFF2-40B4-BE49-F238E27FC236}">
                <a16:creationId xmlns:a16="http://schemas.microsoft.com/office/drawing/2014/main" id="{96BA5091-CC61-A85A-9330-FC26AC92C357}"/>
              </a:ext>
            </a:extLst>
          </p:cNvPr>
          <p:cNvSpPr txBox="1"/>
          <p:nvPr/>
        </p:nvSpPr>
        <p:spPr>
          <a:xfrm>
            <a:off x="211791" y="1057231"/>
            <a:ext cx="619237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sng" strike="noStrike" kern="1200" cap="none" spc="0" normalizeH="0" baseline="0" noProof="0" dirty="0">
                <a:ln>
                  <a:noFill/>
                </a:ln>
                <a:solidFill>
                  <a:prstClr val="black"/>
                </a:solidFill>
                <a:effectLst/>
                <a:uLnTx/>
                <a:uFillTx/>
                <a:latin typeface="Roseritta" pitchFamily="2" charset="0"/>
                <a:ea typeface="+mn-ea"/>
                <a:cs typeface="+mn-cs"/>
              </a:rPr>
              <a:t>THE MOTHER</a:t>
            </a:r>
          </a:p>
        </p:txBody>
      </p:sp>
    </p:spTree>
    <p:extLst>
      <p:ext uri="{BB962C8B-B14F-4D97-AF65-F5344CB8AC3E}">
        <p14:creationId xmlns:p14="http://schemas.microsoft.com/office/powerpoint/2010/main" val="3473283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73637-73F5-9B9A-E162-0DA12E0E1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FFCC7FF-42B0-6D75-5ACD-FA88EFCE1272}"/>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3BC6FFFF-88FC-5199-CA53-7EB2609677EC}"/>
              </a:ext>
            </a:extLst>
          </p:cNvPr>
          <p:cNvPicPr>
            <a:picLocks noChangeAspect="1"/>
          </p:cNvPicPr>
          <p:nvPr/>
        </p:nvPicPr>
        <p:blipFill rotWithShape="1">
          <a:blip r:embed="rId2">
            <a:extLst>
              <a:ext uri="{28A0092B-C50C-407E-A947-70E740481C1C}">
                <a14:useLocalDpi xmlns:a14="http://schemas.microsoft.com/office/drawing/2010/main" val="0"/>
              </a:ext>
            </a:extLst>
          </a:blip>
          <a:srcRect l="54265" t="2940" r="27536" b="6471"/>
          <a:stretch/>
        </p:blipFill>
        <p:spPr>
          <a:xfrm>
            <a:off x="6615952" y="201706"/>
            <a:ext cx="2218765" cy="6212541"/>
          </a:xfrm>
          <a:prstGeom prst="roundRect">
            <a:avLst/>
          </a:prstGeom>
          <a:ln>
            <a:solidFill>
              <a:schemeClr val="tx1"/>
            </a:solidFill>
          </a:ln>
        </p:spPr>
      </p:pic>
      <p:sp>
        <p:nvSpPr>
          <p:cNvPr id="8" name="TextBox 7">
            <a:extLst>
              <a:ext uri="{FF2B5EF4-FFF2-40B4-BE49-F238E27FC236}">
                <a16:creationId xmlns:a16="http://schemas.microsoft.com/office/drawing/2014/main" id="{DCB76E46-E6BB-7DD1-6B84-6CB6E55C1A82}"/>
              </a:ext>
            </a:extLst>
          </p:cNvPr>
          <p:cNvSpPr txBox="1"/>
          <p:nvPr/>
        </p:nvSpPr>
        <p:spPr>
          <a:xfrm>
            <a:off x="8933888" y="842055"/>
            <a:ext cx="609824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sng" strike="noStrike" kern="1200" cap="none" spc="0" normalizeH="0" baseline="0" noProof="0" dirty="0">
                <a:ln>
                  <a:noFill/>
                </a:ln>
                <a:solidFill>
                  <a:prstClr val="black"/>
                </a:solidFill>
                <a:effectLst/>
                <a:uLnTx/>
                <a:uFillTx/>
                <a:latin typeface="Roseritta" pitchFamily="2" charset="0"/>
                <a:ea typeface="+mn-ea"/>
                <a:cs typeface="+mn-cs"/>
              </a:rPr>
              <a:t>THE child</a:t>
            </a:r>
          </a:p>
        </p:txBody>
      </p:sp>
      <p:sp>
        <p:nvSpPr>
          <p:cNvPr id="9" name="TextBox 8">
            <a:extLst>
              <a:ext uri="{FF2B5EF4-FFF2-40B4-BE49-F238E27FC236}">
                <a16:creationId xmlns:a16="http://schemas.microsoft.com/office/drawing/2014/main" id="{FA90B425-7C75-7858-3BE2-9A04CF11FD57}"/>
              </a:ext>
            </a:extLst>
          </p:cNvPr>
          <p:cNvSpPr txBox="1"/>
          <p:nvPr/>
        </p:nvSpPr>
        <p:spPr>
          <a:xfrm>
            <a:off x="8933888" y="1720840"/>
            <a:ext cx="2850777"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n-cs"/>
              </a:rPr>
              <a:t>An unnamed child is the dominant character in the story. His naïve imagination shows that he must be very young and ripe.</a:t>
            </a:r>
          </a:p>
        </p:txBody>
      </p:sp>
    </p:spTree>
    <p:extLst>
      <p:ext uri="{BB962C8B-B14F-4D97-AF65-F5344CB8AC3E}">
        <p14:creationId xmlns:p14="http://schemas.microsoft.com/office/powerpoint/2010/main" val="363682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969FCB-E122-F006-CA2B-E0210DA89FEE}"/>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0" y="-5329"/>
            <a:ext cx="12192000" cy="6863329"/>
          </a:xfrm>
          <a:prstGeom prst="rect">
            <a:avLst/>
          </a:prstGeom>
        </p:spPr>
      </p:pic>
      <p:pic>
        <p:nvPicPr>
          <p:cNvPr id="5" name="Picture 4">
            <a:extLst>
              <a:ext uri="{FF2B5EF4-FFF2-40B4-BE49-F238E27FC236}">
                <a16:creationId xmlns:a16="http://schemas.microsoft.com/office/drawing/2014/main" id="{28B7BFF5-724F-73E3-70DA-C0D10545F212}"/>
              </a:ext>
            </a:extLst>
          </p:cNvPr>
          <p:cNvPicPr>
            <a:picLocks noChangeAspect="1"/>
          </p:cNvPicPr>
          <p:nvPr/>
        </p:nvPicPr>
        <p:blipFill rotWithShape="1">
          <a:blip r:embed="rId4"/>
          <a:srcRect l="19167" t="11209" r="64642" b="20908"/>
          <a:stretch/>
        </p:blipFill>
        <p:spPr>
          <a:xfrm>
            <a:off x="2336800" y="769257"/>
            <a:ext cx="1973943" cy="4659086"/>
          </a:xfrm>
          <a:prstGeom prst="roundRect">
            <a:avLst/>
          </a:prstGeom>
        </p:spPr>
      </p:pic>
      <p:sp>
        <p:nvSpPr>
          <p:cNvPr id="7" name="TextBox 6">
            <a:extLst>
              <a:ext uri="{FF2B5EF4-FFF2-40B4-BE49-F238E27FC236}">
                <a16:creationId xmlns:a16="http://schemas.microsoft.com/office/drawing/2014/main" id="{5A179D65-0D4B-D625-00F9-890824F98E34}"/>
              </a:ext>
            </a:extLst>
          </p:cNvPr>
          <p:cNvSpPr txBox="1"/>
          <p:nvPr/>
        </p:nvSpPr>
        <p:spPr>
          <a:xfrm>
            <a:off x="4477657" y="2106220"/>
            <a:ext cx="8672285" cy="19851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3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n-cs"/>
              </a:rPr>
              <a:t>SETTING</a:t>
            </a:r>
          </a:p>
        </p:txBody>
      </p:sp>
    </p:spTree>
    <p:extLst>
      <p:ext uri="{BB962C8B-B14F-4D97-AF65-F5344CB8AC3E}">
        <p14:creationId xmlns:p14="http://schemas.microsoft.com/office/powerpoint/2010/main" val="208883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969FCB-E122-F006-CA2B-E0210DA89FEE}"/>
              </a:ext>
            </a:extLst>
          </p:cNvPr>
          <p:cNvPicPr>
            <a:picLocks noChangeAspect="1"/>
          </p:cNvPicPr>
          <p:nvPr/>
        </p:nvPicPr>
        <p:blipFill>
          <a:blip r:embed="rId2"/>
          <a:stretch>
            <a:fillRect/>
          </a:stretch>
        </p:blipFill>
        <p:spPr>
          <a:xfrm>
            <a:off x="0" y="-5329"/>
            <a:ext cx="12192000" cy="6863329"/>
          </a:xfrm>
          <a:prstGeom prst="rect">
            <a:avLst/>
          </a:prstGeom>
        </p:spPr>
      </p:pic>
      <p:pic>
        <p:nvPicPr>
          <p:cNvPr id="4" name="Picture 3">
            <a:extLst>
              <a:ext uri="{FF2B5EF4-FFF2-40B4-BE49-F238E27FC236}">
                <a16:creationId xmlns:a16="http://schemas.microsoft.com/office/drawing/2014/main" id="{E7DD16A4-A756-42CD-38E5-0C5A1253054C}"/>
              </a:ext>
            </a:extLst>
          </p:cNvPr>
          <p:cNvPicPr>
            <a:picLocks noChangeAspect="1"/>
          </p:cNvPicPr>
          <p:nvPr/>
        </p:nvPicPr>
        <p:blipFill>
          <a:blip r:embed="rId2"/>
          <a:stretch>
            <a:fillRect/>
          </a:stretch>
        </p:blipFill>
        <p:spPr>
          <a:xfrm>
            <a:off x="0" y="0"/>
            <a:ext cx="12192000" cy="6863329"/>
          </a:xfrm>
          <a:prstGeom prst="rect">
            <a:avLst/>
          </a:prstGeom>
        </p:spPr>
      </p:pic>
    </p:spTree>
    <p:extLst>
      <p:ext uri="{BB962C8B-B14F-4D97-AF65-F5344CB8AC3E}">
        <p14:creationId xmlns:p14="http://schemas.microsoft.com/office/powerpoint/2010/main" val="194375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e Wish by Roald Dahl timeline | Timetoast timelines">
            <a:extLst>
              <a:ext uri="{FF2B5EF4-FFF2-40B4-BE49-F238E27FC236}">
                <a16:creationId xmlns:a16="http://schemas.microsoft.com/office/drawing/2014/main" id="{E2D1FFC4-105A-185E-BC5C-A83C247A8627}"/>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t="18426" b="184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e Wish by Roald Dahl timeline | Timetoast timelines">
            <a:extLst>
              <a:ext uri="{FF2B5EF4-FFF2-40B4-BE49-F238E27FC236}">
                <a16:creationId xmlns:a16="http://schemas.microsoft.com/office/drawing/2014/main" id="{92766432-4027-B28F-B1C2-A02A0DDE8BD4}"/>
              </a:ext>
            </a:extLst>
          </p:cNvPr>
          <p:cNvPicPr>
            <a:picLocks noChangeAspect="1" noChangeArrowheads="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26559"/>
          <a:stretch/>
        </p:blipFill>
        <p:spPr bwMode="auto">
          <a:xfrm>
            <a:off x="4438650" y="1800225"/>
            <a:ext cx="2685780" cy="3257550"/>
          </a:xfrm>
          <a:prstGeom prst="round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762760"/>
      </p:ext>
    </p:extLst>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e Wish by Roald Dahl timeline | Timetoast timelines">
            <a:extLst>
              <a:ext uri="{FF2B5EF4-FFF2-40B4-BE49-F238E27FC236}">
                <a16:creationId xmlns:a16="http://schemas.microsoft.com/office/drawing/2014/main" id="{E2D1FFC4-105A-185E-BC5C-A83C247A8627}"/>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t="18426" b="184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e Wish by Roald Dahl timeline | Timetoast timelines">
            <a:extLst>
              <a:ext uri="{FF2B5EF4-FFF2-40B4-BE49-F238E27FC236}">
                <a16:creationId xmlns:a16="http://schemas.microsoft.com/office/drawing/2014/main" id="{92766432-4027-B28F-B1C2-A02A0DDE8B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59"/>
          <a:stretch/>
        </p:blipFill>
        <p:spPr bwMode="auto">
          <a:xfrm>
            <a:off x="4438650" y="1800225"/>
            <a:ext cx="2685780" cy="3257550"/>
          </a:xfrm>
          <a:prstGeom prst="round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807317-4342-1C01-3992-68933D458786}"/>
              </a:ext>
            </a:extLst>
          </p:cNvPr>
          <p:cNvSpPr txBox="1"/>
          <p:nvPr/>
        </p:nvSpPr>
        <p:spPr>
          <a:xfrm>
            <a:off x="285750" y="1085850"/>
            <a:ext cx="3371850" cy="4832092"/>
          </a:xfrm>
          <a:prstGeom prst="rect">
            <a:avLst/>
          </a:prstGeom>
          <a:noFill/>
        </p:spPr>
        <p:txBody>
          <a:bodyPr wrap="square" rtlCol="0">
            <a:spAutoFit/>
          </a:bodyPr>
          <a:lstStyle/>
          <a:p>
            <a:r>
              <a:rPr lang="en-US" sz="4400" dirty="0">
                <a:latin typeface="Montserrat Alternates" panose="00000800000000000000" pitchFamily="50" charset="0"/>
              </a:rPr>
              <a:t>The Plot unfolds with the boy picking up the scab in his leg.</a:t>
            </a:r>
          </a:p>
        </p:txBody>
      </p:sp>
    </p:spTree>
    <p:extLst>
      <p:ext uri="{BB962C8B-B14F-4D97-AF65-F5344CB8AC3E}">
        <p14:creationId xmlns:p14="http://schemas.microsoft.com/office/powerpoint/2010/main" val="314710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Summary of “The Wish” a short story by Roald Dahl | Explained/Translated in  Urdu/Hindi | BS English - YouTube">
            <a:extLst>
              <a:ext uri="{FF2B5EF4-FFF2-40B4-BE49-F238E27FC236}">
                <a16:creationId xmlns:a16="http://schemas.microsoft.com/office/drawing/2014/main" id="{078911A0-14BC-C7E2-56A3-F07F61678E9B}"/>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ag Panchami Poster | studiosixsound.co.za">
            <a:extLst>
              <a:ext uri="{FF2B5EF4-FFF2-40B4-BE49-F238E27FC236}">
                <a16:creationId xmlns:a16="http://schemas.microsoft.com/office/drawing/2014/main" id="{AE32D12C-30AF-9917-66B8-52C48E861F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45" t="2511" r="4996" b="2511"/>
          <a:stretch/>
        </p:blipFill>
        <p:spPr bwMode="auto">
          <a:xfrm>
            <a:off x="1264024" y="1815353"/>
            <a:ext cx="2232211" cy="3227294"/>
          </a:xfrm>
          <a:prstGeom prst="round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Visiting &amp; Hiking to the Volcano in Iceland 2022 | Lava Car Rental">
            <a:extLst>
              <a:ext uri="{FF2B5EF4-FFF2-40B4-BE49-F238E27FC236}">
                <a16:creationId xmlns:a16="http://schemas.microsoft.com/office/drawing/2014/main" id="{552506EB-7C3E-2C6D-2827-0F97F3D195C5}"/>
              </a:ext>
            </a:extLst>
          </p:cNvPr>
          <p:cNvPicPr>
            <a:picLocks noChangeAspect="1" noChangeArrowheads="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9039" r="26150"/>
          <a:stretch/>
        </p:blipFill>
        <p:spPr bwMode="auto">
          <a:xfrm>
            <a:off x="4468906" y="1453543"/>
            <a:ext cx="3254188" cy="3950914"/>
          </a:xfrm>
          <a:prstGeom prst="roundRect">
            <a:avLst/>
          </a:prstGeom>
          <a:noFill/>
          <a:ln w="28575">
            <a:noFill/>
          </a:ln>
          <a:extLst>
            <a:ext uri="{909E8E84-426E-40DD-AFC4-6F175D3DCCD1}">
              <a14:hiddenFill xmlns:a14="http://schemas.microsoft.com/office/drawing/2010/main">
                <a:solidFill>
                  <a:srgbClr val="FFFFFF"/>
                </a:solidFill>
              </a14:hiddenFill>
            </a:ext>
          </a:extLst>
        </p:spPr>
      </p:pic>
      <p:pic>
        <p:nvPicPr>
          <p:cNvPr id="4" name="Picture 3" descr="Village Road : How It Is Constructed? ( 4 Features, Advantages &amp;  Disadvantages )">
            <a:extLst>
              <a:ext uri="{FF2B5EF4-FFF2-40B4-BE49-F238E27FC236}">
                <a16:creationId xmlns:a16="http://schemas.microsoft.com/office/drawing/2014/main" id="{5DC6A626-501B-CE33-BA2F-A12A4336F194}"/>
              </a:ext>
            </a:extLst>
          </p:cNvPr>
          <p:cNvPicPr>
            <a:picLocks noChangeAspect="1" noChangeArrowheads="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23960" r="25426"/>
          <a:stretch/>
        </p:blipFill>
        <p:spPr bwMode="auto">
          <a:xfrm>
            <a:off x="8695765" y="1568122"/>
            <a:ext cx="2828364" cy="3721755"/>
          </a:xfrm>
          <a:prstGeom prst="round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51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Summary of “The Wish” a short story by Roald Dahl | Explained/Translated in  Urdu/Hindi | BS English - YouTube">
            <a:extLst>
              <a:ext uri="{FF2B5EF4-FFF2-40B4-BE49-F238E27FC236}">
                <a16:creationId xmlns:a16="http://schemas.microsoft.com/office/drawing/2014/main" id="{078911A0-14BC-C7E2-56A3-F07F61678E9B}"/>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isiting &amp; Hiking to the Volcano in Iceland 2022 | Lava Car Rental">
            <a:extLst>
              <a:ext uri="{FF2B5EF4-FFF2-40B4-BE49-F238E27FC236}">
                <a16:creationId xmlns:a16="http://schemas.microsoft.com/office/drawing/2014/main" id="{664A7415-1FDF-D340-7F84-37121C256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39" r="26150"/>
          <a:stretch/>
        </p:blipFill>
        <p:spPr bwMode="auto">
          <a:xfrm>
            <a:off x="4468906" y="1453543"/>
            <a:ext cx="3254188" cy="3950914"/>
          </a:xfrm>
          <a:prstGeom prst="round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 name="Picture 8" descr="Nag Panchami Poster | studiosixsound.co.za">
            <a:extLst>
              <a:ext uri="{FF2B5EF4-FFF2-40B4-BE49-F238E27FC236}">
                <a16:creationId xmlns:a16="http://schemas.microsoft.com/office/drawing/2014/main" id="{884A1485-00E7-CCD4-D05F-C241EC83BF71}"/>
              </a:ext>
            </a:extLst>
          </p:cNvPr>
          <p:cNvPicPr>
            <a:picLocks noChangeAspect="1" noChangeArrowheads="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2845" t="2511" r="4996" b="2511"/>
          <a:stretch/>
        </p:blipFill>
        <p:spPr bwMode="auto">
          <a:xfrm>
            <a:off x="1264024" y="1815353"/>
            <a:ext cx="2232211" cy="3227294"/>
          </a:xfrm>
          <a:prstGeom prst="roundRect">
            <a:avLst/>
          </a:prstGeom>
          <a:noFill/>
          <a:ln w="28575">
            <a:noFill/>
          </a:ln>
          <a:extLst>
            <a:ext uri="{909E8E84-426E-40DD-AFC4-6F175D3DCCD1}">
              <a14:hiddenFill xmlns:a14="http://schemas.microsoft.com/office/drawing/2010/main">
                <a:solidFill>
                  <a:srgbClr val="FFFFFF"/>
                </a:solidFill>
              </a14:hiddenFill>
            </a:ext>
          </a:extLst>
        </p:spPr>
      </p:pic>
      <p:pic>
        <p:nvPicPr>
          <p:cNvPr id="3" name="Picture 2" descr="Village Road : How It Is Constructed? ( 4 Features, Advantages &amp;  Disadvantages )">
            <a:extLst>
              <a:ext uri="{FF2B5EF4-FFF2-40B4-BE49-F238E27FC236}">
                <a16:creationId xmlns:a16="http://schemas.microsoft.com/office/drawing/2014/main" id="{C454A014-1CE1-4D3A-B057-9249F4F7451A}"/>
              </a:ext>
            </a:extLst>
          </p:cNvPr>
          <p:cNvPicPr>
            <a:picLocks noChangeAspect="1" noChangeArrowheads="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23960" r="25426"/>
          <a:stretch/>
        </p:blipFill>
        <p:spPr bwMode="auto">
          <a:xfrm>
            <a:off x="8695765" y="1568122"/>
            <a:ext cx="2828364" cy="3721755"/>
          </a:xfrm>
          <a:prstGeom prst="round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521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Summary of “The Wish” a short story by Roald Dahl | Explained/Translated in  Urdu/Hindi | BS English - YouTube">
            <a:extLst>
              <a:ext uri="{FF2B5EF4-FFF2-40B4-BE49-F238E27FC236}">
                <a16:creationId xmlns:a16="http://schemas.microsoft.com/office/drawing/2014/main" id="{078911A0-14BC-C7E2-56A3-F07F61678E9B}"/>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Nag Panchami Poster | studiosixsound.co.za">
            <a:extLst>
              <a:ext uri="{FF2B5EF4-FFF2-40B4-BE49-F238E27FC236}">
                <a16:creationId xmlns:a16="http://schemas.microsoft.com/office/drawing/2014/main" id="{884A1485-00E7-CCD4-D05F-C241EC83BF71}"/>
              </a:ext>
            </a:extLst>
          </p:cNvPr>
          <p:cNvPicPr>
            <a:picLocks noChangeAspect="1" noChangeArrowheads="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2845" t="2511" r="4996" b="2511"/>
          <a:stretch/>
        </p:blipFill>
        <p:spPr bwMode="auto">
          <a:xfrm>
            <a:off x="1264024" y="1815353"/>
            <a:ext cx="2232211" cy="3227294"/>
          </a:xfrm>
          <a:prstGeom prst="roundRect">
            <a:avLst/>
          </a:prstGeom>
          <a:noFill/>
          <a:ln w="28575">
            <a:noFill/>
          </a:ln>
          <a:extLst>
            <a:ext uri="{909E8E84-426E-40DD-AFC4-6F175D3DCCD1}">
              <a14:hiddenFill xmlns:a14="http://schemas.microsoft.com/office/drawing/2010/main">
                <a:solidFill>
                  <a:srgbClr val="FFFFFF"/>
                </a:solidFill>
              </a14:hiddenFill>
            </a:ext>
          </a:extLst>
        </p:spPr>
      </p:pic>
      <p:pic>
        <p:nvPicPr>
          <p:cNvPr id="4098" name="Picture 2" descr="Village Road : How It Is Constructed? ( 4 Features, Advantages &amp;  Disadvantages )">
            <a:extLst>
              <a:ext uri="{FF2B5EF4-FFF2-40B4-BE49-F238E27FC236}">
                <a16:creationId xmlns:a16="http://schemas.microsoft.com/office/drawing/2014/main" id="{8D4DF49D-D765-2C83-2B19-BCFBD94167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960" r="25426"/>
          <a:stretch/>
        </p:blipFill>
        <p:spPr bwMode="auto">
          <a:xfrm>
            <a:off x="8695765" y="1568122"/>
            <a:ext cx="2828364" cy="3721755"/>
          </a:xfrm>
          <a:prstGeom prst="round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Visiting &amp; Hiking to the Volcano in Iceland 2022 | Lava Car Rental">
            <a:extLst>
              <a:ext uri="{FF2B5EF4-FFF2-40B4-BE49-F238E27FC236}">
                <a16:creationId xmlns:a16="http://schemas.microsoft.com/office/drawing/2014/main" id="{D026C609-D530-C54C-25BD-4C9AE9AE4BB1}"/>
              </a:ext>
            </a:extLst>
          </p:cNvPr>
          <p:cNvPicPr>
            <a:picLocks noChangeAspect="1" noChangeArrowheads="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9039" r="26150"/>
          <a:stretch/>
        </p:blipFill>
        <p:spPr bwMode="auto">
          <a:xfrm>
            <a:off x="4468906" y="1453543"/>
            <a:ext cx="3254188" cy="3950914"/>
          </a:xfrm>
          <a:prstGeom prst="round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51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ummary of “The Wish” a short story by Roald Dahl | Explained/Translated in  Urdu/Hindi | BS English - YouTube">
            <a:extLst>
              <a:ext uri="{FF2B5EF4-FFF2-40B4-BE49-F238E27FC236}">
                <a16:creationId xmlns:a16="http://schemas.microsoft.com/office/drawing/2014/main" id="{4D84BB26-86B6-730F-5E81-7A915B291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Nag Panchami Poster | studiosixsound.co.za">
            <a:extLst>
              <a:ext uri="{FF2B5EF4-FFF2-40B4-BE49-F238E27FC236}">
                <a16:creationId xmlns:a16="http://schemas.microsoft.com/office/drawing/2014/main" id="{9F5EF749-6167-C6BE-5154-51C6E542C5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5" t="2511" r="4996" b="2511"/>
          <a:stretch/>
        </p:blipFill>
        <p:spPr bwMode="auto">
          <a:xfrm>
            <a:off x="-6590770" y="1662354"/>
            <a:ext cx="1758953" cy="2543065"/>
          </a:xfrm>
          <a:prstGeom prst="round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Visiting &amp; Hiking to the Volcano in Iceland 2022 | Lava Car Rental">
            <a:extLst>
              <a:ext uri="{FF2B5EF4-FFF2-40B4-BE49-F238E27FC236}">
                <a16:creationId xmlns:a16="http://schemas.microsoft.com/office/drawing/2014/main" id="{41ABA4BD-75A1-AF37-4EF3-6CF327958A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39" r="26150"/>
          <a:stretch/>
        </p:blipFill>
        <p:spPr bwMode="auto">
          <a:xfrm>
            <a:off x="-4378566" y="1755657"/>
            <a:ext cx="1940906" cy="2356457"/>
          </a:xfrm>
          <a:prstGeom prst="round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Village Road : How It Is Constructed? ( 4 Features, Advantages &amp;  Disadvantages )">
            <a:extLst>
              <a:ext uri="{FF2B5EF4-FFF2-40B4-BE49-F238E27FC236}">
                <a16:creationId xmlns:a16="http://schemas.microsoft.com/office/drawing/2014/main" id="{A28704CB-2F4A-1B0D-6B70-9B53028C98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960" r="25426"/>
          <a:stretch/>
        </p:blipFill>
        <p:spPr bwMode="auto">
          <a:xfrm>
            <a:off x="-2184009" y="1665323"/>
            <a:ext cx="1930357" cy="2540096"/>
          </a:xfrm>
          <a:prstGeom prst="round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178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ald Dahl Books and Bundles - The Book Warehouse">
            <a:extLst>
              <a:ext uri="{FF2B5EF4-FFF2-40B4-BE49-F238E27FC236}">
                <a16:creationId xmlns:a16="http://schemas.microsoft.com/office/drawing/2014/main" id="{28A3F6F4-AD09-0A2C-5237-F2CC7434D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A6B3A604-47C7-DF5B-6E7A-B1B038D23BE0}"/>
              </a:ext>
            </a:extLst>
          </p:cNvPr>
          <p:cNvSpPr/>
          <p:nvPr/>
        </p:nvSpPr>
        <p:spPr>
          <a:xfrm>
            <a:off x="-23774400" y="-15646400"/>
            <a:ext cx="153263600" cy="105054400"/>
          </a:xfrm>
          <a:custGeom>
            <a:avLst/>
            <a:gdLst/>
            <a:ahLst/>
            <a:cxnLst/>
            <a:rect l="l" t="t" r="r" b="b"/>
            <a:pathLst>
              <a:path w="12192000" h="6858000">
                <a:moveTo>
                  <a:pt x="5460402" y="4877605"/>
                </a:moveTo>
                <a:cubicBezTo>
                  <a:pt x="5525508" y="4877658"/>
                  <a:pt x="5579164" y="4900454"/>
                  <a:pt x="5621366" y="4945993"/>
                </a:cubicBezTo>
                <a:cubicBezTo>
                  <a:pt x="5663569" y="4991531"/>
                  <a:pt x="5685412" y="5059495"/>
                  <a:pt x="5686897" y="5149883"/>
                </a:cubicBezTo>
                <a:cubicBezTo>
                  <a:pt x="5685412" y="5240377"/>
                  <a:pt x="5663568" y="5308765"/>
                  <a:pt x="5621366" y="5355045"/>
                </a:cubicBezTo>
                <a:cubicBezTo>
                  <a:pt x="5579164" y="5401326"/>
                  <a:pt x="5525508" y="5424546"/>
                  <a:pt x="5460402" y="5424705"/>
                </a:cubicBezTo>
                <a:cubicBezTo>
                  <a:pt x="5395295" y="5424546"/>
                  <a:pt x="5341641" y="5401326"/>
                  <a:pt x="5299438" y="5355045"/>
                </a:cubicBezTo>
                <a:cubicBezTo>
                  <a:pt x="5257236" y="5308765"/>
                  <a:pt x="5235392" y="5240377"/>
                  <a:pt x="5233908" y="5149883"/>
                </a:cubicBezTo>
                <a:cubicBezTo>
                  <a:pt x="5235392" y="5059495"/>
                  <a:pt x="5257236" y="4991531"/>
                  <a:pt x="5299438" y="4945993"/>
                </a:cubicBezTo>
                <a:cubicBezTo>
                  <a:pt x="5341641" y="4900454"/>
                  <a:pt x="5395295" y="4877658"/>
                  <a:pt x="5460402" y="4877605"/>
                </a:cubicBezTo>
                <a:close/>
                <a:moveTo>
                  <a:pt x="3238239" y="4534276"/>
                </a:moveTo>
                <a:lnTo>
                  <a:pt x="3490133" y="4534276"/>
                </a:lnTo>
                <a:cubicBezTo>
                  <a:pt x="3618041" y="4534859"/>
                  <a:pt x="3720345" y="4571218"/>
                  <a:pt x="3797047" y="4643354"/>
                </a:cubicBezTo>
                <a:cubicBezTo>
                  <a:pt x="3873749" y="4715490"/>
                  <a:pt x="3913080" y="4819905"/>
                  <a:pt x="3915041" y="4956600"/>
                </a:cubicBezTo>
                <a:cubicBezTo>
                  <a:pt x="3913080" y="5093295"/>
                  <a:pt x="3873749" y="5197711"/>
                  <a:pt x="3797047" y="5269848"/>
                </a:cubicBezTo>
                <a:cubicBezTo>
                  <a:pt x="3720345" y="5341985"/>
                  <a:pt x="3618041" y="5378345"/>
                  <a:pt x="3490133" y="5378928"/>
                </a:cubicBezTo>
                <a:lnTo>
                  <a:pt x="3238239" y="5378928"/>
                </a:lnTo>
                <a:close/>
                <a:moveTo>
                  <a:pt x="5322978" y="4430324"/>
                </a:moveTo>
                <a:cubicBezTo>
                  <a:pt x="5200231" y="4430917"/>
                  <a:pt x="5088367" y="4459944"/>
                  <a:pt x="4987386" y="4517402"/>
                </a:cubicBezTo>
                <a:cubicBezTo>
                  <a:pt x="4886405" y="4574861"/>
                  <a:pt x="4805624" y="4657188"/>
                  <a:pt x="4745041" y="4764383"/>
                </a:cubicBezTo>
                <a:cubicBezTo>
                  <a:pt x="4684459" y="4871578"/>
                  <a:pt x="4653391" y="5000078"/>
                  <a:pt x="4651838" y="5149883"/>
                </a:cubicBezTo>
                <a:cubicBezTo>
                  <a:pt x="4653391" y="5299721"/>
                  <a:pt x="4684459" y="5428441"/>
                  <a:pt x="4745041" y="5536045"/>
                </a:cubicBezTo>
                <a:cubicBezTo>
                  <a:pt x="4805624" y="5643648"/>
                  <a:pt x="4886405" y="5726383"/>
                  <a:pt x="4987386" y="5784249"/>
                </a:cubicBezTo>
                <a:cubicBezTo>
                  <a:pt x="5088367" y="5842115"/>
                  <a:pt x="5200231" y="5871361"/>
                  <a:pt x="5322978" y="5871986"/>
                </a:cubicBezTo>
                <a:cubicBezTo>
                  <a:pt x="5409345" y="5872039"/>
                  <a:pt x="5484101" y="5860497"/>
                  <a:pt x="5547246" y="5837360"/>
                </a:cubicBezTo>
                <a:cubicBezTo>
                  <a:pt x="5610391" y="5814223"/>
                  <a:pt x="5662880" y="5779174"/>
                  <a:pt x="5704713" y="5732212"/>
                </a:cubicBezTo>
                <a:lnTo>
                  <a:pt x="5704713" y="5846554"/>
                </a:lnTo>
                <a:lnTo>
                  <a:pt x="6251178" y="5846554"/>
                </a:lnTo>
                <a:lnTo>
                  <a:pt x="6251178" y="4455755"/>
                </a:lnTo>
                <a:lnTo>
                  <a:pt x="5676717" y="4455755"/>
                </a:lnTo>
                <a:lnTo>
                  <a:pt x="5676717" y="4549770"/>
                </a:lnTo>
                <a:cubicBezTo>
                  <a:pt x="5634779" y="4509215"/>
                  <a:pt x="5584412" y="4479141"/>
                  <a:pt x="5525615" y="4459551"/>
                </a:cubicBezTo>
                <a:cubicBezTo>
                  <a:pt x="5466817" y="4439960"/>
                  <a:pt x="5399272" y="4430218"/>
                  <a:pt x="5322978" y="4430324"/>
                </a:cubicBezTo>
                <a:close/>
                <a:moveTo>
                  <a:pt x="2638368" y="4066650"/>
                </a:moveTo>
                <a:lnTo>
                  <a:pt x="2638368" y="5846554"/>
                </a:lnTo>
                <a:lnTo>
                  <a:pt x="3515577" y="5846554"/>
                </a:lnTo>
                <a:cubicBezTo>
                  <a:pt x="3715351" y="5845788"/>
                  <a:pt x="3890329" y="5809764"/>
                  <a:pt x="4040510" y="5738480"/>
                </a:cubicBezTo>
                <a:cubicBezTo>
                  <a:pt x="4190692" y="5667196"/>
                  <a:pt x="4307807" y="5565248"/>
                  <a:pt x="4391857" y="5432637"/>
                </a:cubicBezTo>
                <a:cubicBezTo>
                  <a:pt x="4475907" y="5300027"/>
                  <a:pt x="4518621" y="5141347"/>
                  <a:pt x="4519999" y="4956600"/>
                </a:cubicBezTo>
                <a:cubicBezTo>
                  <a:pt x="4518621" y="4771855"/>
                  <a:pt x="4475907" y="4613177"/>
                  <a:pt x="4391857" y="4480567"/>
                </a:cubicBezTo>
                <a:cubicBezTo>
                  <a:pt x="4307807" y="4347956"/>
                  <a:pt x="4190692" y="4246009"/>
                  <a:pt x="4040510" y="4174725"/>
                </a:cubicBezTo>
                <a:cubicBezTo>
                  <a:pt x="3890329" y="4103441"/>
                  <a:pt x="3715351" y="4067416"/>
                  <a:pt x="3515577" y="4066650"/>
                </a:cubicBezTo>
                <a:close/>
                <a:moveTo>
                  <a:pt x="8287940" y="3959836"/>
                </a:moveTo>
                <a:lnTo>
                  <a:pt x="8287940" y="5333151"/>
                </a:lnTo>
                <a:cubicBezTo>
                  <a:pt x="8289794" y="5511246"/>
                  <a:pt x="8342006" y="5645522"/>
                  <a:pt x="8444577" y="5735977"/>
                </a:cubicBezTo>
                <a:cubicBezTo>
                  <a:pt x="8547149" y="5826433"/>
                  <a:pt x="8688960" y="5871769"/>
                  <a:pt x="8870010" y="5871986"/>
                </a:cubicBezTo>
                <a:cubicBezTo>
                  <a:pt x="8911601" y="5872092"/>
                  <a:pt x="8952398" y="5869337"/>
                  <a:pt x="8992400" y="5863722"/>
                </a:cubicBezTo>
                <a:cubicBezTo>
                  <a:pt x="9032402" y="5858107"/>
                  <a:pt x="9073834" y="5848996"/>
                  <a:pt x="9116697" y="5836388"/>
                </a:cubicBezTo>
                <a:lnTo>
                  <a:pt x="9093808" y="5411989"/>
                </a:lnTo>
                <a:cubicBezTo>
                  <a:pt x="9081834" y="5418612"/>
                  <a:pt x="9066364" y="5424440"/>
                  <a:pt x="9047396" y="5429473"/>
                </a:cubicBezTo>
                <a:cubicBezTo>
                  <a:pt x="9028428" y="5434507"/>
                  <a:pt x="9009142" y="5437156"/>
                  <a:pt x="8989538" y="5437421"/>
                </a:cubicBezTo>
                <a:cubicBezTo>
                  <a:pt x="8949748" y="5437368"/>
                  <a:pt x="8918700" y="5426030"/>
                  <a:pt x="8896394" y="5403406"/>
                </a:cubicBezTo>
                <a:cubicBezTo>
                  <a:pt x="8874088" y="5380782"/>
                  <a:pt x="8862751" y="5347191"/>
                  <a:pt x="8862380" y="5302633"/>
                </a:cubicBezTo>
                <a:lnTo>
                  <a:pt x="8862380" y="3959836"/>
                </a:lnTo>
                <a:close/>
                <a:moveTo>
                  <a:pt x="6506765" y="3959836"/>
                </a:moveTo>
                <a:lnTo>
                  <a:pt x="6506765" y="5846554"/>
                </a:lnTo>
                <a:lnTo>
                  <a:pt x="7081205" y="5846554"/>
                </a:lnTo>
                <a:lnTo>
                  <a:pt x="7081205" y="5193108"/>
                </a:lnTo>
                <a:cubicBezTo>
                  <a:pt x="7082902" y="5091256"/>
                  <a:pt x="7104324" y="5018838"/>
                  <a:pt x="7145474" y="4975853"/>
                </a:cubicBezTo>
                <a:cubicBezTo>
                  <a:pt x="7186622" y="4932869"/>
                  <a:pt x="7237315" y="4911987"/>
                  <a:pt x="7297553" y="4913209"/>
                </a:cubicBezTo>
                <a:cubicBezTo>
                  <a:pt x="7350315" y="4912361"/>
                  <a:pt x="7391781" y="4930587"/>
                  <a:pt x="7421953" y="4967887"/>
                </a:cubicBezTo>
                <a:cubicBezTo>
                  <a:pt x="7452125" y="5005187"/>
                  <a:pt x="7467502" y="5066647"/>
                  <a:pt x="7468085" y="5152267"/>
                </a:cubicBezTo>
                <a:lnTo>
                  <a:pt x="7468085" y="5846554"/>
                </a:lnTo>
                <a:lnTo>
                  <a:pt x="8042525" y="5846554"/>
                </a:lnTo>
                <a:lnTo>
                  <a:pt x="8042525" y="5053084"/>
                </a:lnTo>
                <a:cubicBezTo>
                  <a:pt x="8038818" y="4835885"/>
                  <a:pt x="7983959" y="4677448"/>
                  <a:pt x="7877946" y="4577775"/>
                </a:cubicBezTo>
                <a:cubicBezTo>
                  <a:pt x="7771934" y="4478101"/>
                  <a:pt x="7637008" y="4428950"/>
                  <a:pt x="7473169" y="4430324"/>
                </a:cubicBezTo>
                <a:cubicBezTo>
                  <a:pt x="7397822" y="4430324"/>
                  <a:pt x="7327087" y="4441766"/>
                  <a:pt x="7260964" y="4464652"/>
                </a:cubicBezTo>
                <a:cubicBezTo>
                  <a:pt x="7194841" y="4487537"/>
                  <a:pt x="7134921" y="4521863"/>
                  <a:pt x="7081205" y="4567630"/>
                </a:cubicBezTo>
                <a:lnTo>
                  <a:pt x="7081205" y="3959836"/>
                </a:lnTo>
                <a:close/>
                <a:moveTo>
                  <a:pt x="8987852" y="1829605"/>
                </a:moveTo>
                <a:cubicBezTo>
                  <a:pt x="9052962" y="1829658"/>
                  <a:pt x="9106617" y="1852454"/>
                  <a:pt x="9148818" y="1897993"/>
                </a:cubicBezTo>
                <a:cubicBezTo>
                  <a:pt x="9191019" y="1943531"/>
                  <a:pt x="9212862" y="2011495"/>
                  <a:pt x="9214345" y="2101883"/>
                </a:cubicBezTo>
                <a:cubicBezTo>
                  <a:pt x="9212862" y="2192377"/>
                  <a:pt x="9191020" y="2260765"/>
                  <a:pt x="9148818" y="2307045"/>
                </a:cubicBezTo>
                <a:cubicBezTo>
                  <a:pt x="9106617" y="2353326"/>
                  <a:pt x="9052962" y="2376546"/>
                  <a:pt x="8987852" y="2376705"/>
                </a:cubicBezTo>
                <a:cubicBezTo>
                  <a:pt x="8922744" y="2376546"/>
                  <a:pt x="8869086" y="2353326"/>
                  <a:pt x="8826882" y="2307045"/>
                </a:cubicBezTo>
                <a:cubicBezTo>
                  <a:pt x="8784678" y="2260765"/>
                  <a:pt x="8762832" y="2192377"/>
                  <a:pt x="8761348" y="2101883"/>
                </a:cubicBezTo>
                <a:cubicBezTo>
                  <a:pt x="8762832" y="2011495"/>
                  <a:pt x="8784678" y="1943531"/>
                  <a:pt x="8826882" y="1897993"/>
                </a:cubicBezTo>
                <a:cubicBezTo>
                  <a:pt x="8869086" y="1852454"/>
                  <a:pt x="8922744" y="1829658"/>
                  <a:pt x="8987852" y="1829605"/>
                </a:cubicBezTo>
                <a:close/>
                <a:moveTo>
                  <a:pt x="6212877" y="1829605"/>
                </a:moveTo>
                <a:cubicBezTo>
                  <a:pt x="6277983" y="1829658"/>
                  <a:pt x="6331638" y="1852454"/>
                  <a:pt x="6373841" y="1897993"/>
                </a:cubicBezTo>
                <a:cubicBezTo>
                  <a:pt x="6416044" y="1943531"/>
                  <a:pt x="6437887" y="2011495"/>
                  <a:pt x="6439371" y="2101883"/>
                </a:cubicBezTo>
                <a:cubicBezTo>
                  <a:pt x="6437887" y="2192377"/>
                  <a:pt x="6416044" y="2260765"/>
                  <a:pt x="6373841" y="2307045"/>
                </a:cubicBezTo>
                <a:cubicBezTo>
                  <a:pt x="6331638" y="2353326"/>
                  <a:pt x="6277983" y="2376546"/>
                  <a:pt x="6212877" y="2376705"/>
                </a:cubicBezTo>
                <a:cubicBezTo>
                  <a:pt x="6147770" y="2376546"/>
                  <a:pt x="6094116" y="2353326"/>
                  <a:pt x="6051914" y="2307045"/>
                </a:cubicBezTo>
                <a:cubicBezTo>
                  <a:pt x="6009711" y="2260765"/>
                  <a:pt x="5987867" y="2192377"/>
                  <a:pt x="5986383" y="2101883"/>
                </a:cubicBezTo>
                <a:cubicBezTo>
                  <a:pt x="5987867" y="2011495"/>
                  <a:pt x="6009711" y="1943531"/>
                  <a:pt x="6051914" y="1897993"/>
                </a:cubicBezTo>
                <a:cubicBezTo>
                  <a:pt x="6094116" y="1852454"/>
                  <a:pt x="6147770" y="1829658"/>
                  <a:pt x="6212877" y="1829605"/>
                </a:cubicBezTo>
                <a:close/>
                <a:moveTo>
                  <a:pt x="4488859" y="1829605"/>
                </a:moveTo>
                <a:cubicBezTo>
                  <a:pt x="4553968" y="1829658"/>
                  <a:pt x="4607624" y="1852454"/>
                  <a:pt x="4649828" y="1897993"/>
                </a:cubicBezTo>
                <a:cubicBezTo>
                  <a:pt x="4692032" y="1943531"/>
                  <a:pt x="4713876" y="2011495"/>
                  <a:pt x="4715361" y="2101883"/>
                </a:cubicBezTo>
                <a:cubicBezTo>
                  <a:pt x="4713876" y="2192377"/>
                  <a:pt x="4692032" y="2260765"/>
                  <a:pt x="4649828" y="2307045"/>
                </a:cubicBezTo>
                <a:cubicBezTo>
                  <a:pt x="4607624" y="2353326"/>
                  <a:pt x="4553967" y="2376546"/>
                  <a:pt x="4488859" y="2376705"/>
                </a:cubicBezTo>
                <a:cubicBezTo>
                  <a:pt x="4423750" y="2376546"/>
                  <a:pt x="4370095" y="2353326"/>
                  <a:pt x="4327891" y="2307045"/>
                </a:cubicBezTo>
                <a:cubicBezTo>
                  <a:pt x="4285687" y="2260765"/>
                  <a:pt x="4263842" y="2192377"/>
                  <a:pt x="4262358" y="2101883"/>
                </a:cubicBezTo>
                <a:cubicBezTo>
                  <a:pt x="4263842" y="2011495"/>
                  <a:pt x="4285687" y="1943531"/>
                  <a:pt x="4327891" y="1897993"/>
                </a:cubicBezTo>
                <a:cubicBezTo>
                  <a:pt x="4370095" y="1852454"/>
                  <a:pt x="4423750" y="1829658"/>
                  <a:pt x="4488859" y="1829605"/>
                </a:cubicBezTo>
                <a:close/>
                <a:moveTo>
                  <a:pt x="2476239" y="1481190"/>
                </a:moveTo>
                <a:lnTo>
                  <a:pt x="2695103" y="1481190"/>
                </a:lnTo>
                <a:cubicBezTo>
                  <a:pt x="2777654" y="1481773"/>
                  <a:pt x="2839050" y="1500331"/>
                  <a:pt x="2879291" y="1536864"/>
                </a:cubicBezTo>
                <a:cubicBezTo>
                  <a:pt x="2919533" y="1573397"/>
                  <a:pt x="2939574" y="1624405"/>
                  <a:pt x="2939415" y="1689889"/>
                </a:cubicBezTo>
                <a:cubicBezTo>
                  <a:pt x="2939574" y="1755373"/>
                  <a:pt x="2919533" y="1806381"/>
                  <a:pt x="2879291" y="1842914"/>
                </a:cubicBezTo>
                <a:cubicBezTo>
                  <a:pt x="2839050" y="1879447"/>
                  <a:pt x="2777654" y="1898005"/>
                  <a:pt x="2695103" y="1898588"/>
                </a:cubicBezTo>
                <a:lnTo>
                  <a:pt x="2476239" y="1898588"/>
                </a:lnTo>
                <a:close/>
                <a:moveTo>
                  <a:pt x="6075453" y="1382324"/>
                </a:moveTo>
                <a:cubicBezTo>
                  <a:pt x="5952706" y="1382918"/>
                  <a:pt x="5840842" y="1411944"/>
                  <a:pt x="5739861" y="1469402"/>
                </a:cubicBezTo>
                <a:cubicBezTo>
                  <a:pt x="5638880" y="1526861"/>
                  <a:pt x="5558098" y="1609188"/>
                  <a:pt x="5497516" y="1716383"/>
                </a:cubicBezTo>
                <a:cubicBezTo>
                  <a:pt x="5436933" y="1823579"/>
                  <a:pt x="5405866" y="1952079"/>
                  <a:pt x="5404314" y="2101883"/>
                </a:cubicBezTo>
                <a:cubicBezTo>
                  <a:pt x="5405866" y="2251721"/>
                  <a:pt x="5436933" y="2380441"/>
                  <a:pt x="5497516" y="2488045"/>
                </a:cubicBezTo>
                <a:cubicBezTo>
                  <a:pt x="5558098" y="2595648"/>
                  <a:pt x="5638880" y="2678383"/>
                  <a:pt x="5739861" y="2736249"/>
                </a:cubicBezTo>
                <a:cubicBezTo>
                  <a:pt x="5840842" y="2794115"/>
                  <a:pt x="5952706" y="2823361"/>
                  <a:pt x="6075453" y="2823986"/>
                </a:cubicBezTo>
                <a:cubicBezTo>
                  <a:pt x="6161820" y="2824039"/>
                  <a:pt x="6236576" y="2812497"/>
                  <a:pt x="6299722" y="2789360"/>
                </a:cubicBezTo>
                <a:cubicBezTo>
                  <a:pt x="6362867" y="2766223"/>
                  <a:pt x="6415355" y="2731174"/>
                  <a:pt x="6457188" y="2684212"/>
                </a:cubicBezTo>
                <a:lnTo>
                  <a:pt x="6457188" y="2798554"/>
                </a:lnTo>
                <a:lnTo>
                  <a:pt x="7003653" y="2798554"/>
                </a:lnTo>
                <a:lnTo>
                  <a:pt x="7003653" y="1407755"/>
                </a:lnTo>
                <a:lnTo>
                  <a:pt x="6429192" y="1407755"/>
                </a:lnTo>
                <a:lnTo>
                  <a:pt x="6429192" y="1501770"/>
                </a:lnTo>
                <a:cubicBezTo>
                  <a:pt x="6387255" y="1461215"/>
                  <a:pt x="6336887" y="1431141"/>
                  <a:pt x="6278090" y="1411551"/>
                </a:cubicBezTo>
                <a:cubicBezTo>
                  <a:pt x="6219292" y="1391960"/>
                  <a:pt x="6151747" y="1382218"/>
                  <a:pt x="6075453" y="1382324"/>
                </a:cubicBezTo>
                <a:close/>
                <a:moveTo>
                  <a:pt x="4488859" y="1382324"/>
                </a:moveTo>
                <a:cubicBezTo>
                  <a:pt x="4330752" y="1383388"/>
                  <a:pt x="4191170" y="1414297"/>
                  <a:pt x="4070112" y="1475050"/>
                </a:cubicBezTo>
                <a:cubicBezTo>
                  <a:pt x="3949055" y="1535803"/>
                  <a:pt x="3854137" y="1620012"/>
                  <a:pt x="3785360" y="1727678"/>
                </a:cubicBezTo>
                <a:cubicBezTo>
                  <a:pt x="3716581" y="1835344"/>
                  <a:pt x="3681558" y="1960079"/>
                  <a:pt x="3680289" y="2101883"/>
                </a:cubicBezTo>
                <a:cubicBezTo>
                  <a:pt x="3681558" y="2243720"/>
                  <a:pt x="3716581" y="2368676"/>
                  <a:pt x="3785360" y="2476750"/>
                </a:cubicBezTo>
                <a:cubicBezTo>
                  <a:pt x="3854137" y="2584824"/>
                  <a:pt x="3949055" y="2669441"/>
                  <a:pt x="4070113" y="2730602"/>
                </a:cubicBezTo>
                <a:cubicBezTo>
                  <a:pt x="4191170" y="2791762"/>
                  <a:pt x="4330752" y="2822890"/>
                  <a:pt x="4488859" y="2823986"/>
                </a:cubicBezTo>
                <a:cubicBezTo>
                  <a:pt x="4729510" y="2820287"/>
                  <a:pt x="4923404" y="2752715"/>
                  <a:pt x="5070539" y="2621268"/>
                </a:cubicBezTo>
                <a:cubicBezTo>
                  <a:pt x="5217675" y="2489822"/>
                  <a:pt x="5293305" y="2316693"/>
                  <a:pt x="5297430" y="2101883"/>
                </a:cubicBezTo>
                <a:cubicBezTo>
                  <a:pt x="5293305" y="1887181"/>
                  <a:pt x="5217675" y="1714477"/>
                  <a:pt x="5070539" y="1583772"/>
                </a:cubicBezTo>
                <a:cubicBezTo>
                  <a:pt x="4923404" y="1453066"/>
                  <a:pt x="4729510" y="1385917"/>
                  <a:pt x="4488859" y="1382324"/>
                </a:cubicBezTo>
                <a:close/>
                <a:moveTo>
                  <a:pt x="1876368" y="1018650"/>
                </a:moveTo>
                <a:lnTo>
                  <a:pt x="1876368" y="2798554"/>
                </a:lnTo>
                <a:lnTo>
                  <a:pt x="2476239" y="2798554"/>
                </a:lnTo>
                <a:lnTo>
                  <a:pt x="2476239" y="2350956"/>
                </a:lnTo>
                <a:lnTo>
                  <a:pt x="2639114" y="2350956"/>
                </a:lnTo>
                <a:lnTo>
                  <a:pt x="2941957" y="2798554"/>
                </a:lnTo>
                <a:lnTo>
                  <a:pt x="3582521" y="2798554"/>
                </a:lnTo>
                <a:lnTo>
                  <a:pt x="3208851" y="2249300"/>
                </a:lnTo>
                <a:cubicBezTo>
                  <a:pt x="3316245" y="2194243"/>
                  <a:pt x="3398855" y="2119471"/>
                  <a:pt x="3456681" y="2024984"/>
                </a:cubicBezTo>
                <a:cubicBezTo>
                  <a:pt x="3514507" y="1930497"/>
                  <a:pt x="3543737" y="1818799"/>
                  <a:pt x="3544373" y="1689889"/>
                </a:cubicBezTo>
                <a:cubicBezTo>
                  <a:pt x="3541572" y="1481665"/>
                  <a:pt x="3468377" y="1318290"/>
                  <a:pt x="3324791" y="1199764"/>
                </a:cubicBezTo>
                <a:cubicBezTo>
                  <a:pt x="3181204" y="1081239"/>
                  <a:pt x="2984033" y="1020867"/>
                  <a:pt x="2733276" y="1018650"/>
                </a:cubicBezTo>
                <a:close/>
                <a:moveTo>
                  <a:pt x="9204178" y="911836"/>
                </a:moveTo>
                <a:lnTo>
                  <a:pt x="9204178" y="1501770"/>
                </a:lnTo>
                <a:cubicBezTo>
                  <a:pt x="9162239" y="1461215"/>
                  <a:pt x="9111868" y="1431141"/>
                  <a:pt x="9053068" y="1411551"/>
                </a:cubicBezTo>
                <a:cubicBezTo>
                  <a:pt x="8994268" y="1391960"/>
                  <a:pt x="8926720" y="1382218"/>
                  <a:pt x="8850424" y="1382324"/>
                </a:cubicBezTo>
                <a:cubicBezTo>
                  <a:pt x="8727674" y="1382918"/>
                  <a:pt x="8615809" y="1411944"/>
                  <a:pt x="8514828" y="1469402"/>
                </a:cubicBezTo>
                <a:cubicBezTo>
                  <a:pt x="8413846" y="1526861"/>
                  <a:pt x="8333064" y="1609188"/>
                  <a:pt x="8272482" y="1716383"/>
                </a:cubicBezTo>
                <a:cubicBezTo>
                  <a:pt x="8211900" y="1823579"/>
                  <a:pt x="8180832" y="1952079"/>
                  <a:pt x="8179279" y="2101883"/>
                </a:cubicBezTo>
                <a:cubicBezTo>
                  <a:pt x="8180832" y="2251721"/>
                  <a:pt x="8211900" y="2380441"/>
                  <a:pt x="8272482" y="2488045"/>
                </a:cubicBezTo>
                <a:cubicBezTo>
                  <a:pt x="8333064" y="2595648"/>
                  <a:pt x="8413846" y="2678383"/>
                  <a:pt x="8514828" y="2736249"/>
                </a:cubicBezTo>
                <a:cubicBezTo>
                  <a:pt x="8615809" y="2794115"/>
                  <a:pt x="8727674" y="2823361"/>
                  <a:pt x="8850424" y="2823986"/>
                </a:cubicBezTo>
                <a:cubicBezTo>
                  <a:pt x="8936795" y="2824039"/>
                  <a:pt x="9011553" y="2812497"/>
                  <a:pt x="9074697" y="2789360"/>
                </a:cubicBezTo>
                <a:cubicBezTo>
                  <a:pt x="9137841" y="2766223"/>
                  <a:pt x="9190321" y="2731174"/>
                  <a:pt x="9232138" y="2684212"/>
                </a:cubicBezTo>
                <a:lnTo>
                  <a:pt x="9232138" y="2798554"/>
                </a:lnTo>
                <a:lnTo>
                  <a:pt x="9778618" y="2798554"/>
                </a:lnTo>
                <a:lnTo>
                  <a:pt x="9778618" y="911836"/>
                </a:lnTo>
                <a:close/>
                <a:moveTo>
                  <a:pt x="7259240" y="911836"/>
                </a:moveTo>
                <a:lnTo>
                  <a:pt x="7259240" y="2285151"/>
                </a:lnTo>
                <a:cubicBezTo>
                  <a:pt x="7261094" y="2463246"/>
                  <a:pt x="7313306" y="2597522"/>
                  <a:pt x="7415878" y="2687977"/>
                </a:cubicBezTo>
                <a:cubicBezTo>
                  <a:pt x="7518449" y="2778433"/>
                  <a:pt x="7660260" y="2823769"/>
                  <a:pt x="7841310" y="2823986"/>
                </a:cubicBezTo>
                <a:cubicBezTo>
                  <a:pt x="7882901" y="2824092"/>
                  <a:pt x="7923698" y="2821337"/>
                  <a:pt x="7963700" y="2815722"/>
                </a:cubicBezTo>
                <a:cubicBezTo>
                  <a:pt x="8003702" y="2810107"/>
                  <a:pt x="8045135" y="2800995"/>
                  <a:pt x="8087997" y="2788387"/>
                </a:cubicBezTo>
                <a:lnTo>
                  <a:pt x="8065109" y="2363989"/>
                </a:lnTo>
                <a:cubicBezTo>
                  <a:pt x="8053135" y="2370612"/>
                  <a:pt x="8037664" y="2376440"/>
                  <a:pt x="8018696" y="2381474"/>
                </a:cubicBezTo>
                <a:cubicBezTo>
                  <a:pt x="7999728" y="2386507"/>
                  <a:pt x="7980443" y="2389156"/>
                  <a:pt x="7960839" y="2389421"/>
                </a:cubicBezTo>
                <a:cubicBezTo>
                  <a:pt x="7921049" y="2389368"/>
                  <a:pt x="7890001" y="2378030"/>
                  <a:pt x="7867695" y="2355406"/>
                </a:cubicBezTo>
                <a:cubicBezTo>
                  <a:pt x="7845390" y="2332782"/>
                  <a:pt x="7834051" y="2299191"/>
                  <a:pt x="7833680" y="2254633"/>
                </a:cubicBezTo>
                <a:lnTo>
                  <a:pt x="7833680" y="911836"/>
                </a:lnTo>
                <a:close/>
                <a:moveTo>
                  <a:pt x="0" y="0"/>
                </a:moveTo>
                <a:lnTo>
                  <a:pt x="12192000" y="0"/>
                </a:lnTo>
                <a:lnTo>
                  <a:pt x="12192000" y="6858000"/>
                </a:lnTo>
                <a:lnTo>
                  <a:pt x="0" y="6858000"/>
                </a:lnTo>
                <a:close/>
              </a:path>
            </a:pathLst>
          </a:custGeom>
          <a:solidFill>
            <a:srgbClr val="FBE5D6">
              <a:alpha val="98039"/>
            </a:srgbClr>
          </a:solidFill>
          <a:ln>
            <a:noFill/>
          </a:ln>
          <a:effectLst>
            <a:outerShdw blurRad="114300" dist="76200" dir="2700000" algn="tl" rotWithShape="0">
              <a:schemeClr val="accent4">
                <a:lumMod val="20000"/>
                <a:lumOff val="80000"/>
                <a:alpha val="4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03164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mmary of The Wish - Roald Dahl">
            <a:extLst>
              <a:ext uri="{FF2B5EF4-FFF2-40B4-BE49-F238E27FC236}">
                <a16:creationId xmlns:a16="http://schemas.microsoft.com/office/drawing/2014/main" id="{EF69E0EF-39D7-29B2-46C1-8DC6E7E6A6D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282388"/>
            <a:ext cx="12304059" cy="80937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mmary of The Wish - Roald Dahl">
            <a:extLst>
              <a:ext uri="{FF2B5EF4-FFF2-40B4-BE49-F238E27FC236}">
                <a16:creationId xmlns:a16="http://schemas.microsoft.com/office/drawing/2014/main" id="{C95CD47B-6246-D902-42EC-26555C236F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7" t="48167" r="58252" b="19754"/>
          <a:stretch/>
        </p:blipFill>
        <p:spPr bwMode="auto">
          <a:xfrm>
            <a:off x="152400" y="3616036"/>
            <a:ext cx="4984376" cy="2596505"/>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6FFFC1-5703-931A-78D2-45586DBB61D4}"/>
              </a:ext>
            </a:extLst>
          </p:cNvPr>
          <p:cNvSpPr txBox="1"/>
          <p:nvPr/>
        </p:nvSpPr>
        <p:spPr>
          <a:xfrm>
            <a:off x="551330" y="1982450"/>
            <a:ext cx="6481482" cy="1446550"/>
          </a:xfrm>
          <a:prstGeom prst="rect">
            <a:avLst/>
          </a:prstGeom>
          <a:noFill/>
        </p:spPr>
        <p:txBody>
          <a:bodyPr wrap="square" rtlCol="0">
            <a:spAutoFit/>
          </a:bodyPr>
          <a:lstStyle/>
          <a:p>
            <a:r>
              <a:rPr lang="en-US" sz="4400" dirty="0">
                <a:latin typeface="Montserrat Alternates" panose="00000800000000000000" pitchFamily="50" charset="0"/>
              </a:rPr>
              <a:t>BLACK PART REPRESENT</a:t>
            </a:r>
          </a:p>
        </p:txBody>
      </p:sp>
      <p:sp>
        <p:nvSpPr>
          <p:cNvPr id="4" name="TextBox 3">
            <a:extLst>
              <a:ext uri="{FF2B5EF4-FFF2-40B4-BE49-F238E27FC236}">
                <a16:creationId xmlns:a16="http://schemas.microsoft.com/office/drawing/2014/main" id="{027F8D59-BE5C-FAC1-08F3-A02F2E2F3E22}"/>
              </a:ext>
            </a:extLst>
          </p:cNvPr>
          <p:cNvSpPr txBox="1"/>
          <p:nvPr/>
        </p:nvSpPr>
        <p:spPr>
          <a:xfrm>
            <a:off x="4343401" y="2611739"/>
            <a:ext cx="6481482" cy="769441"/>
          </a:xfrm>
          <a:prstGeom prst="rect">
            <a:avLst/>
          </a:prstGeom>
          <a:noFill/>
        </p:spPr>
        <p:txBody>
          <a:bodyPr wrap="square" rtlCol="0">
            <a:spAutoFit/>
          </a:bodyPr>
          <a:lstStyle/>
          <a:p>
            <a:r>
              <a:rPr lang="en-US" sz="4400" b="1" dirty="0">
                <a:latin typeface="Roseritta" pitchFamily="2" charset="0"/>
              </a:rPr>
              <a:t>Venomous snakes</a:t>
            </a:r>
          </a:p>
        </p:txBody>
      </p:sp>
    </p:spTree>
    <p:extLst>
      <p:ext uri="{BB962C8B-B14F-4D97-AF65-F5344CB8AC3E}">
        <p14:creationId xmlns:p14="http://schemas.microsoft.com/office/powerpoint/2010/main" val="915050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mmary of The Wish - Roald Dahl">
            <a:extLst>
              <a:ext uri="{FF2B5EF4-FFF2-40B4-BE49-F238E27FC236}">
                <a16:creationId xmlns:a16="http://schemas.microsoft.com/office/drawing/2014/main" id="{EF69E0EF-39D7-29B2-46C1-8DC6E7E6A6D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282388"/>
            <a:ext cx="12304059" cy="80937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mmary of The Wish - Roald Dahl">
            <a:extLst>
              <a:ext uri="{FF2B5EF4-FFF2-40B4-BE49-F238E27FC236}">
                <a16:creationId xmlns:a16="http://schemas.microsoft.com/office/drawing/2014/main" id="{C95CD47B-6246-D902-42EC-26555C236F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259" t="59646" r="50454" b="1478"/>
          <a:stretch/>
        </p:blipFill>
        <p:spPr bwMode="auto">
          <a:xfrm>
            <a:off x="3845859" y="4545106"/>
            <a:ext cx="2250141" cy="3146612"/>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6FFFC1-5703-931A-78D2-45586DBB61D4}"/>
              </a:ext>
            </a:extLst>
          </p:cNvPr>
          <p:cNvSpPr txBox="1"/>
          <p:nvPr/>
        </p:nvSpPr>
        <p:spPr>
          <a:xfrm>
            <a:off x="2050677" y="2643045"/>
            <a:ext cx="10071846" cy="769441"/>
          </a:xfrm>
          <a:prstGeom prst="rect">
            <a:avLst/>
          </a:prstGeom>
          <a:noFill/>
        </p:spPr>
        <p:txBody>
          <a:bodyPr wrap="square" rtlCol="0">
            <a:spAutoFit/>
          </a:bodyPr>
          <a:lstStyle/>
          <a:p>
            <a:r>
              <a:rPr lang="en-US" sz="4400" dirty="0">
                <a:latin typeface="Montserrat Alternates" panose="00000800000000000000" pitchFamily="50" charset="0"/>
              </a:rPr>
              <a:t>RED PART REPRESENT</a:t>
            </a:r>
          </a:p>
        </p:txBody>
      </p:sp>
      <p:sp>
        <p:nvSpPr>
          <p:cNvPr id="4" name="TextBox 3">
            <a:extLst>
              <a:ext uri="{FF2B5EF4-FFF2-40B4-BE49-F238E27FC236}">
                <a16:creationId xmlns:a16="http://schemas.microsoft.com/office/drawing/2014/main" id="{027F8D59-BE5C-FAC1-08F3-A02F2E2F3E22}"/>
              </a:ext>
            </a:extLst>
          </p:cNvPr>
          <p:cNvSpPr txBox="1"/>
          <p:nvPr/>
        </p:nvSpPr>
        <p:spPr>
          <a:xfrm>
            <a:off x="3200400" y="3343884"/>
            <a:ext cx="7126941" cy="769441"/>
          </a:xfrm>
          <a:prstGeom prst="rect">
            <a:avLst/>
          </a:prstGeom>
          <a:noFill/>
        </p:spPr>
        <p:txBody>
          <a:bodyPr wrap="square" rtlCol="0">
            <a:spAutoFit/>
          </a:bodyPr>
          <a:lstStyle/>
          <a:p>
            <a:r>
              <a:rPr lang="en-US" sz="4400" b="1" dirty="0">
                <a:latin typeface="Roseritta" pitchFamily="2" charset="0"/>
              </a:rPr>
              <a:t>RED HOT COAL</a:t>
            </a:r>
          </a:p>
        </p:txBody>
      </p:sp>
    </p:spTree>
    <p:extLst>
      <p:ext uri="{BB962C8B-B14F-4D97-AF65-F5344CB8AC3E}">
        <p14:creationId xmlns:p14="http://schemas.microsoft.com/office/powerpoint/2010/main" val="107126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mmary of The Wish - Roald Dahl">
            <a:extLst>
              <a:ext uri="{FF2B5EF4-FFF2-40B4-BE49-F238E27FC236}">
                <a16:creationId xmlns:a16="http://schemas.microsoft.com/office/drawing/2014/main" id="{EF69E0EF-39D7-29B2-46C1-8DC6E7E6A6D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282388"/>
            <a:ext cx="12304059" cy="80937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mmary of The Wish - Roald Dahl">
            <a:extLst>
              <a:ext uri="{FF2B5EF4-FFF2-40B4-BE49-F238E27FC236}">
                <a16:creationId xmlns:a16="http://schemas.microsoft.com/office/drawing/2014/main" id="{C95CD47B-6246-D902-42EC-26555C236F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87" t="53632" r="38687" b="22577"/>
          <a:stretch/>
        </p:blipFill>
        <p:spPr bwMode="auto">
          <a:xfrm>
            <a:off x="4612341" y="4058290"/>
            <a:ext cx="2931459" cy="1925652"/>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6FFFC1-5703-931A-78D2-45586DBB61D4}"/>
              </a:ext>
            </a:extLst>
          </p:cNvPr>
          <p:cNvSpPr txBox="1"/>
          <p:nvPr/>
        </p:nvSpPr>
        <p:spPr>
          <a:xfrm>
            <a:off x="1985684" y="2435394"/>
            <a:ext cx="10071846" cy="769441"/>
          </a:xfrm>
          <a:prstGeom prst="rect">
            <a:avLst/>
          </a:prstGeom>
          <a:noFill/>
        </p:spPr>
        <p:txBody>
          <a:bodyPr wrap="square" rtlCol="0">
            <a:spAutoFit/>
          </a:bodyPr>
          <a:lstStyle/>
          <a:p>
            <a:r>
              <a:rPr lang="en-US" sz="4400" dirty="0">
                <a:latin typeface="Montserrat Alternates" panose="00000800000000000000" pitchFamily="50" charset="0"/>
              </a:rPr>
              <a:t>YELLOW PART REPRESENT</a:t>
            </a:r>
          </a:p>
        </p:txBody>
      </p:sp>
      <p:sp>
        <p:nvSpPr>
          <p:cNvPr id="4" name="TextBox 3">
            <a:extLst>
              <a:ext uri="{FF2B5EF4-FFF2-40B4-BE49-F238E27FC236}">
                <a16:creationId xmlns:a16="http://schemas.microsoft.com/office/drawing/2014/main" id="{027F8D59-BE5C-FAC1-08F3-A02F2E2F3E22}"/>
              </a:ext>
            </a:extLst>
          </p:cNvPr>
          <p:cNvSpPr txBox="1"/>
          <p:nvPr/>
        </p:nvSpPr>
        <p:spPr>
          <a:xfrm>
            <a:off x="4715436" y="3044279"/>
            <a:ext cx="6481482" cy="769441"/>
          </a:xfrm>
          <a:prstGeom prst="rect">
            <a:avLst/>
          </a:prstGeom>
          <a:noFill/>
        </p:spPr>
        <p:txBody>
          <a:bodyPr wrap="square" rtlCol="0">
            <a:spAutoFit/>
          </a:bodyPr>
          <a:lstStyle/>
          <a:p>
            <a:r>
              <a:rPr lang="en-US" sz="4400" b="1" dirty="0">
                <a:latin typeface="Roseritta" pitchFamily="2" charset="0"/>
              </a:rPr>
              <a:t>SAFE ZONE</a:t>
            </a:r>
          </a:p>
        </p:txBody>
      </p:sp>
    </p:spTree>
    <p:extLst>
      <p:ext uri="{BB962C8B-B14F-4D97-AF65-F5344CB8AC3E}">
        <p14:creationId xmlns:p14="http://schemas.microsoft.com/office/powerpoint/2010/main" val="3787113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mmary of The Wish - Roald Dahl">
            <a:extLst>
              <a:ext uri="{FF2B5EF4-FFF2-40B4-BE49-F238E27FC236}">
                <a16:creationId xmlns:a16="http://schemas.microsoft.com/office/drawing/2014/main" id="{C95CD47B-6246-D902-42EC-26555C236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388"/>
            <a:ext cx="12304059" cy="80937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ummary of The Wish - Roald Dahl">
            <a:extLst>
              <a:ext uri="{FF2B5EF4-FFF2-40B4-BE49-F238E27FC236}">
                <a16:creationId xmlns:a16="http://schemas.microsoft.com/office/drawing/2014/main" id="{DDE9C1A5-67E0-4CA2-E1E8-F5C10C3415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87" t="53632" r="38687" b="22577"/>
          <a:stretch/>
        </p:blipFill>
        <p:spPr bwMode="auto">
          <a:xfrm>
            <a:off x="-5884209" y="3924940"/>
            <a:ext cx="2931459" cy="1925652"/>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24519C-8310-AAA3-ECBB-51CC6DD167DE}"/>
              </a:ext>
            </a:extLst>
          </p:cNvPr>
          <p:cNvSpPr txBox="1"/>
          <p:nvPr/>
        </p:nvSpPr>
        <p:spPr>
          <a:xfrm>
            <a:off x="-8510866" y="2302044"/>
            <a:ext cx="10071846" cy="769441"/>
          </a:xfrm>
          <a:prstGeom prst="rect">
            <a:avLst/>
          </a:prstGeom>
          <a:noFill/>
        </p:spPr>
        <p:txBody>
          <a:bodyPr wrap="square" rtlCol="0">
            <a:spAutoFit/>
          </a:bodyPr>
          <a:lstStyle/>
          <a:p>
            <a:r>
              <a:rPr lang="en-US" sz="4400" dirty="0">
                <a:latin typeface="Montserrat Alternates" panose="00000800000000000000" pitchFamily="50" charset="0"/>
              </a:rPr>
              <a:t>YELLOW PART REPRESENT</a:t>
            </a:r>
          </a:p>
        </p:txBody>
      </p:sp>
      <p:sp>
        <p:nvSpPr>
          <p:cNvPr id="6" name="TextBox 5">
            <a:extLst>
              <a:ext uri="{FF2B5EF4-FFF2-40B4-BE49-F238E27FC236}">
                <a16:creationId xmlns:a16="http://schemas.microsoft.com/office/drawing/2014/main" id="{312B813E-EB44-E4C3-F972-37207D157B7D}"/>
              </a:ext>
            </a:extLst>
          </p:cNvPr>
          <p:cNvSpPr txBox="1"/>
          <p:nvPr/>
        </p:nvSpPr>
        <p:spPr>
          <a:xfrm>
            <a:off x="-5646644" y="2921132"/>
            <a:ext cx="6481482" cy="769441"/>
          </a:xfrm>
          <a:prstGeom prst="rect">
            <a:avLst/>
          </a:prstGeom>
          <a:noFill/>
        </p:spPr>
        <p:txBody>
          <a:bodyPr wrap="square" rtlCol="0">
            <a:spAutoFit/>
          </a:bodyPr>
          <a:lstStyle/>
          <a:p>
            <a:r>
              <a:rPr lang="en-US" sz="4400" b="1" dirty="0">
                <a:latin typeface="Roseritta" pitchFamily="2" charset="0"/>
              </a:rPr>
              <a:t>SAFE ZONE</a:t>
            </a:r>
          </a:p>
        </p:txBody>
      </p:sp>
    </p:spTree>
    <p:extLst>
      <p:ext uri="{BB962C8B-B14F-4D97-AF65-F5344CB8AC3E}">
        <p14:creationId xmlns:p14="http://schemas.microsoft.com/office/powerpoint/2010/main" val="82114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hould you give pets as presents for Valentine's Day? | Potchefstroom Herald">
            <a:extLst>
              <a:ext uri="{FF2B5EF4-FFF2-40B4-BE49-F238E27FC236}">
                <a16:creationId xmlns:a16="http://schemas.microsoft.com/office/drawing/2014/main" id="{CAA47A93-ACA2-98EB-1EE2-6910B4DE0FFA}"/>
              </a:ext>
            </a:extLst>
          </p:cNvPr>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349625" y="-1584088"/>
            <a:ext cx="13230547" cy="87782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hould you give pets as presents for Valentine's Day? | Potchefstroom Herald">
            <a:extLst>
              <a:ext uri="{FF2B5EF4-FFF2-40B4-BE49-F238E27FC236}">
                <a16:creationId xmlns:a16="http://schemas.microsoft.com/office/drawing/2014/main" id="{2F27240F-DFB9-DE23-5C1B-E46575E3EDFC}"/>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l="5193" t="12371" r="3468" b="9618"/>
          <a:stretch/>
        </p:blipFill>
        <p:spPr bwMode="auto">
          <a:xfrm>
            <a:off x="2138081" y="1398494"/>
            <a:ext cx="8068237" cy="4572000"/>
          </a:xfrm>
          <a:prstGeom prst="round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1453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dam Munger - The Wish">
            <a:extLst>
              <a:ext uri="{FF2B5EF4-FFF2-40B4-BE49-F238E27FC236}">
                <a16:creationId xmlns:a16="http://schemas.microsoft.com/office/drawing/2014/main" id="{A536CC51-5F94-E492-F3D0-47A449E59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12" y="-1181100"/>
            <a:ext cx="14248624" cy="922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996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050" descr="Premium Vector | Man choose right path concept">
            <a:extLst>
              <a:ext uri="{FF2B5EF4-FFF2-40B4-BE49-F238E27FC236}">
                <a16:creationId xmlns:a16="http://schemas.microsoft.com/office/drawing/2014/main" id="{F4DE5ACC-C885-C08B-7A27-C2CC0A79BA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04" t="3555" r="12390" b="35481"/>
          <a:stretch/>
        </p:blipFill>
        <p:spPr bwMode="auto">
          <a:xfrm>
            <a:off x="6028268" y="4381068"/>
            <a:ext cx="1895793" cy="1397288"/>
          </a:xfrm>
          <a:custGeom>
            <a:avLst/>
            <a:gdLst>
              <a:gd name="connsiteX0" fmla="*/ 1327409 w 1895793"/>
              <a:gd name="connsiteY0" fmla="*/ 0 h 1397288"/>
              <a:gd name="connsiteX1" fmla="*/ 1895793 w 1895793"/>
              <a:gd name="connsiteY1" fmla="*/ 322297 h 1397288"/>
              <a:gd name="connsiteX2" fmla="*/ 0 w 1895793"/>
              <a:gd name="connsiteY2" fmla="*/ 1397288 h 1397288"/>
              <a:gd name="connsiteX3" fmla="*/ 0 w 1895793"/>
              <a:gd name="connsiteY3" fmla="*/ 711273 h 1397288"/>
              <a:gd name="connsiteX4" fmla="*/ 65152 w 1895793"/>
              <a:gd name="connsiteY4" fmla="*/ 714551 h 1397288"/>
              <a:gd name="connsiteX5" fmla="*/ 1286159 w 1895793"/>
              <a:gd name="connsiteY5" fmla="*/ 67657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1327409" y="0"/>
                </a:moveTo>
                <a:lnTo>
                  <a:pt x="1895793" y="322297"/>
                </a:lnTo>
                <a:cubicBezTo>
                  <a:pt x="1504753" y="987504"/>
                  <a:pt x="782081" y="1397288"/>
                  <a:pt x="0" y="1397288"/>
                </a:cubicBezTo>
                <a:lnTo>
                  <a:pt x="0" y="711273"/>
                </a:lnTo>
                <a:lnTo>
                  <a:pt x="65152" y="714551"/>
                </a:lnTo>
                <a:cubicBezTo>
                  <a:pt x="573421" y="714551"/>
                  <a:pt x="1021543" y="457946"/>
                  <a:pt x="1286159" y="67657"/>
                </a:cubicBezTo>
                <a:close/>
              </a:path>
            </a:pathLst>
          </a:custGeom>
          <a:noFill/>
          <a:extLst>
            <a:ext uri="{909E8E84-426E-40DD-AFC4-6F175D3DCCD1}">
              <a14:hiddenFill xmlns:a14="http://schemas.microsoft.com/office/drawing/2010/main">
                <a:solidFill>
                  <a:srgbClr val="FFFFFF"/>
                </a:solidFill>
              </a14:hiddenFill>
            </a:ext>
          </a:extLst>
        </p:spPr>
      </p:pic>
      <p:pic>
        <p:nvPicPr>
          <p:cNvPr id="2049" name="Picture 2048" descr="Self confidence and self esteem, motivation to success, positive thinking  to boost confident and believe in yourself concept, businesswoman look at  her strong confidence reflection in the mirror. 5878234 Vector Art at">
            <a:extLst>
              <a:ext uri="{FF2B5EF4-FFF2-40B4-BE49-F238E27FC236}">
                <a16:creationId xmlns:a16="http://schemas.microsoft.com/office/drawing/2014/main" id="{CB28AC9B-95CD-C679-1F1A-E483844EE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841" r="17273"/>
          <a:stretch>
            <a:fillRect/>
          </a:stretch>
        </p:blipFill>
        <p:spPr bwMode="auto">
          <a:xfrm>
            <a:off x="4057332" y="4437559"/>
            <a:ext cx="1895793" cy="1336178"/>
          </a:xfrm>
          <a:custGeom>
            <a:avLst/>
            <a:gdLst>
              <a:gd name="connsiteX0" fmla="*/ 465720 w 1895793"/>
              <a:gd name="connsiteY0" fmla="*/ 0 h 1336178"/>
              <a:gd name="connsiteX1" fmla="*/ 736037 w 1895793"/>
              <a:gd name="connsiteY1" fmla="*/ 0 h 1336178"/>
              <a:gd name="connsiteX2" fmla="*/ 760126 w 1895793"/>
              <a:gd name="connsiteY2" fmla="*/ 38461 h 1336178"/>
              <a:gd name="connsiteX3" fmla="*/ 1810392 w 1895793"/>
              <a:gd name="connsiteY3" fmla="*/ 648761 h 1336178"/>
              <a:gd name="connsiteX4" fmla="*/ 1895793 w 1895793"/>
              <a:gd name="connsiteY4" fmla="*/ 653058 h 1336178"/>
              <a:gd name="connsiteX5" fmla="*/ 1895793 w 1895793"/>
              <a:gd name="connsiteY5" fmla="*/ 1336178 h 1336178"/>
              <a:gd name="connsiteX6" fmla="*/ 1807155 w 1895793"/>
              <a:gd name="connsiteY6" fmla="*/ 1336178 h 1336178"/>
              <a:gd name="connsiteX7" fmla="*/ 1749916 w 1895793"/>
              <a:gd name="connsiteY7" fmla="*/ 1334309 h 1336178"/>
              <a:gd name="connsiteX8" fmla="*/ 0 w 1895793"/>
              <a:gd name="connsiteY8" fmla="*/ 264082 h 133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793" h="1336178">
                <a:moveTo>
                  <a:pt x="465720" y="0"/>
                </a:moveTo>
                <a:lnTo>
                  <a:pt x="736037" y="0"/>
                </a:lnTo>
                <a:lnTo>
                  <a:pt x="760126" y="38461"/>
                </a:lnTo>
                <a:cubicBezTo>
                  <a:pt x="999626" y="374049"/>
                  <a:pt x="1377262" y="604931"/>
                  <a:pt x="1810392" y="648761"/>
                </a:cubicBezTo>
                <a:lnTo>
                  <a:pt x="1895793" y="653058"/>
                </a:lnTo>
                <a:lnTo>
                  <a:pt x="1895793" y="1336178"/>
                </a:lnTo>
                <a:lnTo>
                  <a:pt x="1807155" y="1336178"/>
                </a:lnTo>
                <a:lnTo>
                  <a:pt x="1749916" y="1334309"/>
                </a:lnTo>
                <a:cubicBezTo>
                  <a:pt x="1024674" y="1286852"/>
                  <a:pt x="366600" y="887713"/>
                  <a:pt x="0" y="264082"/>
                </a:cubicBezTo>
                <a:close/>
              </a:path>
            </a:pathLst>
          </a:custGeom>
          <a:noFill/>
          <a:extLst>
            <a:ext uri="{909E8E84-426E-40DD-AFC4-6F175D3DCCD1}">
              <a14:hiddenFill xmlns:a14="http://schemas.microsoft.com/office/drawing/2010/main">
                <a:solidFill>
                  <a:srgbClr val="FFFFFF"/>
                </a:solidFill>
              </a14:hiddenFill>
            </a:ext>
          </a:extLst>
        </p:spPr>
      </p:pic>
      <p:pic>
        <p:nvPicPr>
          <p:cNvPr id="61" name="Picture 60" descr="Imagination Vectors &amp; Illustrations for Free Download | Freepik">
            <a:extLst>
              <a:ext uri="{FF2B5EF4-FFF2-40B4-BE49-F238E27FC236}">
                <a16:creationId xmlns:a16="http://schemas.microsoft.com/office/drawing/2014/main" id="{422CAA55-9E78-18C2-22D6-BC718CAABA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987" t="5054" r="43636" b="191"/>
          <a:stretch/>
        </p:blipFill>
        <p:spPr bwMode="auto">
          <a:xfrm>
            <a:off x="3752428" y="2466861"/>
            <a:ext cx="958652" cy="2149983"/>
          </a:xfrm>
          <a:custGeom>
            <a:avLst/>
            <a:gdLst>
              <a:gd name="connsiteX0" fmla="*/ 293281 w 958652"/>
              <a:gd name="connsiteY0" fmla="*/ 0 h 2149983"/>
              <a:gd name="connsiteX1" fmla="*/ 958652 w 958652"/>
              <a:gd name="connsiteY1" fmla="*/ 377292 h 2149983"/>
              <a:gd name="connsiteX2" fmla="*/ 897457 w 958652"/>
              <a:gd name="connsiteY2" fmla="*/ 503874 h 2149983"/>
              <a:gd name="connsiteX3" fmla="*/ 781741 w 958652"/>
              <a:gd name="connsiteY3" fmla="*/ 1074992 h 2149983"/>
              <a:gd name="connsiteX4" fmla="*/ 897457 w 958652"/>
              <a:gd name="connsiteY4" fmla="*/ 1646110 h 2149983"/>
              <a:gd name="connsiteX5" fmla="*/ 958652 w 958652"/>
              <a:gd name="connsiteY5" fmla="*/ 1772691 h 2149983"/>
              <a:gd name="connsiteX6" fmla="*/ 293281 w 958652"/>
              <a:gd name="connsiteY6" fmla="*/ 2149983 h 2149983"/>
              <a:gd name="connsiteX7" fmla="*/ 293281 w 958652"/>
              <a:gd name="connsiteY7" fmla="*/ 0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652" h="2149983">
                <a:moveTo>
                  <a:pt x="293281" y="0"/>
                </a:moveTo>
                <a:lnTo>
                  <a:pt x="958652" y="377292"/>
                </a:lnTo>
                <a:lnTo>
                  <a:pt x="897457" y="503874"/>
                </a:lnTo>
                <a:cubicBezTo>
                  <a:pt x="822945" y="679412"/>
                  <a:pt x="781741" y="872408"/>
                  <a:pt x="781741" y="1074992"/>
                </a:cubicBezTo>
                <a:cubicBezTo>
                  <a:pt x="781741" y="1277576"/>
                  <a:pt x="822945" y="1470571"/>
                  <a:pt x="897457" y="1646110"/>
                </a:cubicBezTo>
                <a:lnTo>
                  <a:pt x="958652" y="1772691"/>
                </a:lnTo>
                <a:lnTo>
                  <a:pt x="293281" y="2149983"/>
                </a:lnTo>
                <a:cubicBezTo>
                  <a:pt x="-97760" y="1484776"/>
                  <a:pt x="-97760" y="665207"/>
                  <a:pt x="293281" y="0"/>
                </a:cubicBezTo>
                <a:close/>
              </a:path>
            </a:pathLst>
          </a:custGeom>
          <a:extLst>
            <a:ext uri="{909E8E84-426E-40DD-AFC4-6F175D3DCCD1}">
              <a14:hiddenFill xmlns:a14="http://schemas.microsoft.com/office/drawing/2010/main">
                <a:solidFill>
                  <a:srgbClr val="FFFFFF"/>
                </a:solidFill>
              </a14:hiddenFill>
            </a:ext>
          </a:extLst>
        </p:spPr>
      </p:pic>
      <p:pic>
        <p:nvPicPr>
          <p:cNvPr id="59" name="Picture 58" descr="Dream with book. Vector child dreams concept. Kids imagination with sp By  Microvector | TheHungryJPEG">
            <a:extLst>
              <a:ext uri="{FF2B5EF4-FFF2-40B4-BE49-F238E27FC236}">
                <a16:creationId xmlns:a16="http://schemas.microsoft.com/office/drawing/2014/main" id="{472D13E3-7446-8414-2D20-D9FB3153BF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995" t="30626" r="23995" b="8077"/>
          <a:stretch>
            <a:fillRect/>
          </a:stretch>
        </p:blipFill>
        <p:spPr bwMode="auto">
          <a:xfrm>
            <a:off x="4057333" y="1309969"/>
            <a:ext cx="1895793" cy="1452282"/>
          </a:xfrm>
          <a:custGeom>
            <a:avLst/>
            <a:gdLst>
              <a:gd name="connsiteX0" fmla="*/ 1895793 w 1895793"/>
              <a:gd name="connsiteY0" fmla="*/ 0 h 1452283"/>
              <a:gd name="connsiteX1" fmla="*/ 1895793 w 1895793"/>
              <a:gd name="connsiteY1" fmla="*/ 686016 h 1452283"/>
              <a:gd name="connsiteX2" fmla="*/ 1810392 w 1895793"/>
              <a:gd name="connsiteY2" fmla="*/ 690313 h 1452283"/>
              <a:gd name="connsiteX3" fmla="*/ 666181 w 1895793"/>
              <a:gd name="connsiteY3" fmla="*/ 1450606 h 1452283"/>
              <a:gd name="connsiteX4" fmla="*/ 665371 w 1895793"/>
              <a:gd name="connsiteY4" fmla="*/ 1452283 h 1452283"/>
              <a:gd name="connsiteX5" fmla="*/ 0 w 1895793"/>
              <a:gd name="connsiteY5" fmla="*/ 1074991 h 1452283"/>
              <a:gd name="connsiteX6" fmla="*/ 1895793 w 1895793"/>
              <a:gd name="connsiteY6" fmla="*/ 0 h 145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5793" h="1452283">
                <a:moveTo>
                  <a:pt x="1895793" y="0"/>
                </a:moveTo>
                <a:lnTo>
                  <a:pt x="1895793" y="686016"/>
                </a:lnTo>
                <a:lnTo>
                  <a:pt x="1810392" y="690313"/>
                </a:lnTo>
                <a:cubicBezTo>
                  <a:pt x="1315386" y="740405"/>
                  <a:pt x="892863" y="1034810"/>
                  <a:pt x="666181" y="1450606"/>
                </a:cubicBezTo>
                <a:lnTo>
                  <a:pt x="665371" y="1452283"/>
                </a:lnTo>
                <a:lnTo>
                  <a:pt x="0" y="1074991"/>
                </a:lnTo>
                <a:cubicBezTo>
                  <a:pt x="391041" y="409785"/>
                  <a:pt x="1113713" y="0"/>
                  <a:pt x="1895793" y="0"/>
                </a:cubicBezTo>
                <a:close/>
              </a:path>
            </a:pathLst>
          </a:custGeom>
          <a:noFill/>
          <a:extLst>
            <a:ext uri="{909E8E84-426E-40DD-AFC4-6F175D3DCCD1}">
              <a14:hiddenFill xmlns:a14="http://schemas.microsoft.com/office/drawing/2010/main">
                <a:solidFill>
                  <a:srgbClr val="FFFFFF"/>
                </a:solidFill>
              </a14:hiddenFill>
            </a:ext>
          </a:extLst>
        </p:spPr>
      </p:pic>
      <p:pic>
        <p:nvPicPr>
          <p:cNvPr id="57" name="Picture 56" descr="1,300+ Choosing The Right Path Illustrations, Royalty-Free Vector Graphics  &amp; Clip Art - iStock | Pathway, Choice">
            <a:extLst>
              <a:ext uri="{FF2B5EF4-FFF2-40B4-BE49-F238E27FC236}">
                <a16:creationId xmlns:a16="http://schemas.microsoft.com/office/drawing/2014/main" id="{C28E96C6-0B3F-17CA-4D0D-D9F8391EB8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400" t="4796" b="8398"/>
          <a:stretch>
            <a:fillRect/>
          </a:stretch>
        </p:blipFill>
        <p:spPr bwMode="auto">
          <a:xfrm>
            <a:off x="6028268" y="1308473"/>
            <a:ext cx="1895793" cy="1397286"/>
          </a:xfrm>
          <a:custGeom>
            <a:avLst/>
            <a:gdLst>
              <a:gd name="connsiteX0" fmla="*/ 0 w 1895793"/>
              <a:gd name="connsiteY0" fmla="*/ 0 h 1397288"/>
              <a:gd name="connsiteX1" fmla="*/ 1895793 w 1895793"/>
              <a:gd name="connsiteY1" fmla="*/ 1074991 h 1397288"/>
              <a:gd name="connsiteX2" fmla="*/ 1327409 w 1895793"/>
              <a:gd name="connsiteY2" fmla="*/ 1397288 h 1397288"/>
              <a:gd name="connsiteX3" fmla="*/ 1286159 w 1895793"/>
              <a:gd name="connsiteY3" fmla="*/ 1329632 h 1397288"/>
              <a:gd name="connsiteX4" fmla="*/ 65152 w 1895793"/>
              <a:gd name="connsiteY4" fmla="*/ 682737 h 1397288"/>
              <a:gd name="connsiteX5" fmla="*/ 0 w 1895793"/>
              <a:gd name="connsiteY5" fmla="*/ 686015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0" y="0"/>
                </a:moveTo>
                <a:cubicBezTo>
                  <a:pt x="782081" y="0"/>
                  <a:pt x="1504754" y="409785"/>
                  <a:pt x="1895793" y="1074991"/>
                </a:cubicBezTo>
                <a:lnTo>
                  <a:pt x="1327409" y="1397288"/>
                </a:lnTo>
                <a:lnTo>
                  <a:pt x="1286159" y="1329632"/>
                </a:lnTo>
                <a:cubicBezTo>
                  <a:pt x="1021543" y="939342"/>
                  <a:pt x="573421" y="682737"/>
                  <a:pt x="65152" y="682737"/>
                </a:cubicBezTo>
                <a:lnTo>
                  <a:pt x="0" y="686015"/>
                </a:lnTo>
                <a:close/>
              </a:path>
            </a:pathLst>
          </a:custGeom>
          <a:noFill/>
          <a:extLst>
            <a:ext uri="{909E8E84-426E-40DD-AFC4-6F175D3DCCD1}">
              <a14:hiddenFill xmlns:a14="http://schemas.microsoft.com/office/drawing/2010/main">
                <a:solidFill>
                  <a:srgbClr val="FFFFFF"/>
                </a:solidFill>
              </a14:hiddenFill>
            </a:ext>
          </a:extLst>
        </p:spPr>
      </p:pic>
      <p:pic>
        <p:nvPicPr>
          <p:cNvPr id="55" name="Picture 54" descr="businessman step out of comfort old head for freedom for new mindset to  success.comfort zone concept vector 6341965 Vector Art at Vecteezy">
            <a:extLst>
              <a:ext uri="{FF2B5EF4-FFF2-40B4-BE49-F238E27FC236}">
                <a16:creationId xmlns:a16="http://schemas.microsoft.com/office/drawing/2014/main" id="{1A5C34E8-1950-8099-3962-B36A8669A2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697" t="8607" r="35713" b="8607"/>
          <a:stretch/>
        </p:blipFill>
        <p:spPr bwMode="auto">
          <a:xfrm>
            <a:off x="7408288" y="2466863"/>
            <a:ext cx="861665" cy="2149982"/>
          </a:xfrm>
          <a:custGeom>
            <a:avLst/>
            <a:gdLst>
              <a:gd name="connsiteX0" fmla="*/ 568385 w 861665"/>
              <a:gd name="connsiteY0" fmla="*/ 0 h 2149983"/>
              <a:gd name="connsiteX1" fmla="*/ 568385 w 861665"/>
              <a:gd name="connsiteY1" fmla="*/ 2149983 h 2149983"/>
              <a:gd name="connsiteX2" fmla="*/ 0 w 861665"/>
              <a:gd name="connsiteY2" fmla="*/ 1827686 h 2149983"/>
              <a:gd name="connsiteX3" fmla="*/ 32507 w 861665"/>
              <a:gd name="connsiteY3" fmla="*/ 1774368 h 2149983"/>
              <a:gd name="connsiteX4" fmla="*/ 210228 w 861665"/>
              <a:gd name="connsiteY4" fmla="*/ 1074992 h 2149983"/>
              <a:gd name="connsiteX5" fmla="*/ 32507 w 861665"/>
              <a:gd name="connsiteY5" fmla="*/ 375615 h 2149983"/>
              <a:gd name="connsiteX6" fmla="*/ 0 w 861665"/>
              <a:gd name="connsiteY6" fmla="*/ 322297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665" h="2149983">
                <a:moveTo>
                  <a:pt x="568385" y="0"/>
                </a:moveTo>
                <a:cubicBezTo>
                  <a:pt x="959425" y="665207"/>
                  <a:pt x="959425" y="1484776"/>
                  <a:pt x="568385" y="2149983"/>
                </a:cubicBezTo>
                <a:lnTo>
                  <a:pt x="0" y="1827686"/>
                </a:lnTo>
                <a:lnTo>
                  <a:pt x="32507" y="1774368"/>
                </a:lnTo>
                <a:cubicBezTo>
                  <a:pt x="145847" y="1566469"/>
                  <a:pt x="210228" y="1328222"/>
                  <a:pt x="210228" y="1074992"/>
                </a:cubicBezTo>
                <a:cubicBezTo>
                  <a:pt x="210228" y="821761"/>
                  <a:pt x="145847" y="583514"/>
                  <a:pt x="32507" y="375615"/>
                </a:cubicBezTo>
                <a:lnTo>
                  <a:pt x="0" y="322297"/>
                </a:lnTo>
                <a:close/>
              </a:path>
            </a:pathLst>
          </a:custGeom>
          <a:noFill/>
          <a:extLst>
            <a:ext uri="{909E8E84-426E-40DD-AFC4-6F175D3DCCD1}">
              <a14:hiddenFill xmlns:a14="http://schemas.microsoft.com/office/drawing/2010/main">
                <a:solidFill>
                  <a:srgbClr val="FFFFFF"/>
                </a:solidFill>
              </a14:hiddenFill>
            </a:ext>
          </a:extLst>
        </p:spPr>
      </p:pic>
      <p:sp>
        <p:nvSpPr>
          <p:cNvPr id="2053" name="TextBox 2052">
            <a:extLst>
              <a:ext uri="{FF2B5EF4-FFF2-40B4-BE49-F238E27FC236}">
                <a16:creationId xmlns:a16="http://schemas.microsoft.com/office/drawing/2014/main" id="{D88108A8-D197-052F-7465-FA5D80E01041}"/>
              </a:ext>
            </a:extLst>
          </p:cNvPr>
          <p:cNvSpPr txBox="1"/>
          <p:nvPr/>
        </p:nvSpPr>
        <p:spPr>
          <a:xfrm>
            <a:off x="4956363" y="3212033"/>
            <a:ext cx="248794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THEMES</a:t>
            </a:r>
          </a:p>
        </p:txBody>
      </p:sp>
    </p:spTree>
    <p:extLst>
      <p:ext uri="{BB962C8B-B14F-4D97-AF65-F5344CB8AC3E}">
        <p14:creationId xmlns:p14="http://schemas.microsoft.com/office/powerpoint/2010/main" val="226303417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67AB3D9-6579-1D12-BB6A-6388F04475ED}"/>
              </a:ext>
            </a:extLst>
          </p:cNvPr>
          <p:cNvCxnSpPr>
            <a:cxnSpLocks/>
          </p:cNvCxnSpPr>
          <p:nvPr/>
        </p:nvCxnSpPr>
        <p:spPr>
          <a:xfrm>
            <a:off x="4441371" y="3617131"/>
            <a:ext cx="8519886"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Rectangle 4">
            <a:extLst>
              <a:ext uri="{FF2B5EF4-FFF2-40B4-BE49-F238E27FC236}">
                <a16:creationId xmlns:a16="http://schemas.microsoft.com/office/drawing/2014/main" id="{14422A78-1D2C-0576-0A8C-C91275F8EC75}"/>
              </a:ext>
            </a:extLst>
          </p:cNvPr>
          <p:cNvSpPr/>
          <p:nvPr/>
        </p:nvSpPr>
        <p:spPr>
          <a:xfrm>
            <a:off x="1374947" y="0"/>
            <a:ext cx="12192000" cy="6858000"/>
          </a:xfrm>
          <a:prstGeom prst="rect">
            <a:avLst/>
          </a:prstGeom>
          <a:blipFill dpi="0" rotWithShape="1">
            <a:blip r:embed="rId2">
              <a:alphaModFix amt="3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blipFill>
                <a:blip r:embed="rId3"/>
                <a:tile tx="0" ty="0" sx="100000" sy="100000" flip="none" algn="tl"/>
              </a:blipFill>
              <a:effectLst/>
              <a:uLnTx/>
              <a:uFillTx/>
              <a:latin typeface="Calibri" panose="020F0502020204030204"/>
              <a:ea typeface="+mn-ea"/>
              <a:cs typeface="+mn-cs"/>
            </a:endParaRPr>
          </a:p>
        </p:txBody>
      </p:sp>
      <p:pic>
        <p:nvPicPr>
          <p:cNvPr id="2051" name="Picture 2050" descr="Premium Vector | Man choose right path concept">
            <a:extLst>
              <a:ext uri="{FF2B5EF4-FFF2-40B4-BE49-F238E27FC236}">
                <a16:creationId xmlns:a16="http://schemas.microsoft.com/office/drawing/2014/main" id="{F4DE5ACC-C885-C08B-7A27-C2CC0A79BA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4" t="3555" r="12390" b="35481"/>
          <a:stretch/>
        </p:blipFill>
        <p:spPr bwMode="auto">
          <a:xfrm rot="14113436">
            <a:off x="665768" y="929150"/>
            <a:ext cx="1895793" cy="1397288"/>
          </a:xfrm>
          <a:custGeom>
            <a:avLst/>
            <a:gdLst>
              <a:gd name="connsiteX0" fmla="*/ 1327409 w 1895793"/>
              <a:gd name="connsiteY0" fmla="*/ 0 h 1397288"/>
              <a:gd name="connsiteX1" fmla="*/ 1895793 w 1895793"/>
              <a:gd name="connsiteY1" fmla="*/ 322297 h 1397288"/>
              <a:gd name="connsiteX2" fmla="*/ 0 w 1895793"/>
              <a:gd name="connsiteY2" fmla="*/ 1397288 h 1397288"/>
              <a:gd name="connsiteX3" fmla="*/ 0 w 1895793"/>
              <a:gd name="connsiteY3" fmla="*/ 711273 h 1397288"/>
              <a:gd name="connsiteX4" fmla="*/ 65152 w 1895793"/>
              <a:gd name="connsiteY4" fmla="*/ 714551 h 1397288"/>
              <a:gd name="connsiteX5" fmla="*/ 1286159 w 1895793"/>
              <a:gd name="connsiteY5" fmla="*/ 67657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1327409" y="0"/>
                </a:moveTo>
                <a:lnTo>
                  <a:pt x="1895793" y="322297"/>
                </a:lnTo>
                <a:cubicBezTo>
                  <a:pt x="1504753" y="987504"/>
                  <a:pt x="782081" y="1397288"/>
                  <a:pt x="0" y="1397288"/>
                </a:cubicBezTo>
                <a:lnTo>
                  <a:pt x="0" y="711273"/>
                </a:lnTo>
                <a:lnTo>
                  <a:pt x="65152" y="714551"/>
                </a:lnTo>
                <a:cubicBezTo>
                  <a:pt x="573421" y="714551"/>
                  <a:pt x="1021543" y="457946"/>
                  <a:pt x="1286159" y="67657"/>
                </a:cubicBezTo>
                <a:close/>
              </a:path>
            </a:pathLst>
          </a:custGeom>
          <a:noFill/>
          <a:extLst>
            <a:ext uri="{909E8E84-426E-40DD-AFC4-6F175D3DCCD1}">
              <a14:hiddenFill xmlns:a14="http://schemas.microsoft.com/office/drawing/2010/main">
                <a:solidFill>
                  <a:srgbClr val="FFFFFF"/>
                </a:solidFill>
              </a14:hiddenFill>
            </a:ext>
          </a:extLst>
        </p:spPr>
      </p:pic>
      <p:pic>
        <p:nvPicPr>
          <p:cNvPr id="2049" name="Picture 2048" descr="Self confidence and self esteem, motivation to success, positive thinking  to boost confident and believe in yourself concept, businesswoman look at  her strong confidence reflection in the mirror. 5878234 Vector Art at">
            <a:extLst>
              <a:ext uri="{FF2B5EF4-FFF2-40B4-BE49-F238E27FC236}">
                <a16:creationId xmlns:a16="http://schemas.microsoft.com/office/drawing/2014/main" id="{CB28AC9B-95CD-C679-1F1A-E483844EE4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6" r="23290" b="7273"/>
          <a:stretch/>
        </p:blipFill>
        <p:spPr bwMode="auto">
          <a:xfrm rot="14113436">
            <a:off x="2211388" y="2259488"/>
            <a:ext cx="3180490" cy="2241648"/>
          </a:xfrm>
          <a:custGeom>
            <a:avLst/>
            <a:gdLst>
              <a:gd name="connsiteX0" fmla="*/ 465720 w 1895793"/>
              <a:gd name="connsiteY0" fmla="*/ 0 h 1336178"/>
              <a:gd name="connsiteX1" fmla="*/ 736037 w 1895793"/>
              <a:gd name="connsiteY1" fmla="*/ 0 h 1336178"/>
              <a:gd name="connsiteX2" fmla="*/ 760126 w 1895793"/>
              <a:gd name="connsiteY2" fmla="*/ 38461 h 1336178"/>
              <a:gd name="connsiteX3" fmla="*/ 1810392 w 1895793"/>
              <a:gd name="connsiteY3" fmla="*/ 648761 h 1336178"/>
              <a:gd name="connsiteX4" fmla="*/ 1895793 w 1895793"/>
              <a:gd name="connsiteY4" fmla="*/ 653058 h 1336178"/>
              <a:gd name="connsiteX5" fmla="*/ 1895793 w 1895793"/>
              <a:gd name="connsiteY5" fmla="*/ 1336178 h 1336178"/>
              <a:gd name="connsiteX6" fmla="*/ 1807155 w 1895793"/>
              <a:gd name="connsiteY6" fmla="*/ 1336178 h 1336178"/>
              <a:gd name="connsiteX7" fmla="*/ 1749916 w 1895793"/>
              <a:gd name="connsiteY7" fmla="*/ 1334309 h 1336178"/>
              <a:gd name="connsiteX8" fmla="*/ 0 w 1895793"/>
              <a:gd name="connsiteY8" fmla="*/ 264082 h 133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793" h="1336178">
                <a:moveTo>
                  <a:pt x="465720" y="0"/>
                </a:moveTo>
                <a:lnTo>
                  <a:pt x="736037" y="0"/>
                </a:lnTo>
                <a:lnTo>
                  <a:pt x="760126" y="38461"/>
                </a:lnTo>
                <a:cubicBezTo>
                  <a:pt x="999626" y="374049"/>
                  <a:pt x="1377262" y="604931"/>
                  <a:pt x="1810392" y="648761"/>
                </a:cubicBezTo>
                <a:lnTo>
                  <a:pt x="1895793" y="653058"/>
                </a:lnTo>
                <a:lnTo>
                  <a:pt x="1895793" y="1336178"/>
                </a:lnTo>
                <a:lnTo>
                  <a:pt x="1807155" y="1336178"/>
                </a:lnTo>
                <a:lnTo>
                  <a:pt x="1749916" y="1334309"/>
                </a:lnTo>
                <a:cubicBezTo>
                  <a:pt x="1024674" y="1286852"/>
                  <a:pt x="366600" y="887713"/>
                  <a:pt x="0" y="264082"/>
                </a:cubicBezTo>
                <a:close/>
              </a:path>
            </a:pathLst>
          </a:custGeom>
          <a:noFill/>
          <a:extLst>
            <a:ext uri="{909E8E84-426E-40DD-AFC4-6F175D3DCCD1}">
              <a14:hiddenFill xmlns:a14="http://schemas.microsoft.com/office/drawing/2010/main">
                <a:solidFill>
                  <a:srgbClr val="FFFFFF"/>
                </a:solidFill>
              </a14:hiddenFill>
            </a:ext>
          </a:extLst>
        </p:spPr>
      </p:pic>
      <p:pic>
        <p:nvPicPr>
          <p:cNvPr id="61" name="Picture 60" descr="Imagination Vectors &amp; Illustrations for Free Download | Freepik">
            <a:extLst>
              <a:ext uri="{FF2B5EF4-FFF2-40B4-BE49-F238E27FC236}">
                <a16:creationId xmlns:a16="http://schemas.microsoft.com/office/drawing/2014/main" id="{422CAA55-9E78-18C2-22D6-BC718CAABA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987" t="5054" r="43636" b="191"/>
          <a:stretch/>
        </p:blipFill>
        <p:spPr bwMode="auto">
          <a:xfrm rot="14113436">
            <a:off x="1436491" y="3684177"/>
            <a:ext cx="958652" cy="2149983"/>
          </a:xfrm>
          <a:custGeom>
            <a:avLst/>
            <a:gdLst>
              <a:gd name="connsiteX0" fmla="*/ 293281 w 958652"/>
              <a:gd name="connsiteY0" fmla="*/ 0 h 2149983"/>
              <a:gd name="connsiteX1" fmla="*/ 958652 w 958652"/>
              <a:gd name="connsiteY1" fmla="*/ 377292 h 2149983"/>
              <a:gd name="connsiteX2" fmla="*/ 897457 w 958652"/>
              <a:gd name="connsiteY2" fmla="*/ 503874 h 2149983"/>
              <a:gd name="connsiteX3" fmla="*/ 781741 w 958652"/>
              <a:gd name="connsiteY3" fmla="*/ 1074992 h 2149983"/>
              <a:gd name="connsiteX4" fmla="*/ 897457 w 958652"/>
              <a:gd name="connsiteY4" fmla="*/ 1646110 h 2149983"/>
              <a:gd name="connsiteX5" fmla="*/ 958652 w 958652"/>
              <a:gd name="connsiteY5" fmla="*/ 1772691 h 2149983"/>
              <a:gd name="connsiteX6" fmla="*/ 293281 w 958652"/>
              <a:gd name="connsiteY6" fmla="*/ 2149983 h 2149983"/>
              <a:gd name="connsiteX7" fmla="*/ 293281 w 958652"/>
              <a:gd name="connsiteY7" fmla="*/ 0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652" h="2149983">
                <a:moveTo>
                  <a:pt x="293281" y="0"/>
                </a:moveTo>
                <a:lnTo>
                  <a:pt x="958652" y="377292"/>
                </a:lnTo>
                <a:lnTo>
                  <a:pt x="897457" y="503874"/>
                </a:lnTo>
                <a:cubicBezTo>
                  <a:pt x="822945" y="679412"/>
                  <a:pt x="781741" y="872408"/>
                  <a:pt x="781741" y="1074992"/>
                </a:cubicBezTo>
                <a:cubicBezTo>
                  <a:pt x="781741" y="1277576"/>
                  <a:pt x="822945" y="1470571"/>
                  <a:pt x="897457" y="1646110"/>
                </a:cubicBezTo>
                <a:lnTo>
                  <a:pt x="958652" y="1772691"/>
                </a:lnTo>
                <a:lnTo>
                  <a:pt x="293281" y="2149983"/>
                </a:lnTo>
                <a:cubicBezTo>
                  <a:pt x="-97760" y="1484776"/>
                  <a:pt x="-97760" y="665207"/>
                  <a:pt x="293281" y="0"/>
                </a:cubicBezTo>
                <a:close/>
              </a:path>
            </a:pathLst>
          </a:custGeom>
          <a:extLst>
            <a:ext uri="{909E8E84-426E-40DD-AFC4-6F175D3DCCD1}">
              <a14:hiddenFill xmlns:a14="http://schemas.microsoft.com/office/drawing/2010/main">
                <a:solidFill>
                  <a:srgbClr val="FFFFFF"/>
                </a:solidFill>
              </a14:hiddenFill>
            </a:ext>
          </a:extLst>
        </p:spPr>
      </p:pic>
      <p:pic>
        <p:nvPicPr>
          <p:cNvPr id="59" name="Picture 58" descr="Dream with book. Vector child dreams concept. Kids imagination with sp By  Microvector | TheHungryJPEG">
            <a:extLst>
              <a:ext uri="{FF2B5EF4-FFF2-40B4-BE49-F238E27FC236}">
                <a16:creationId xmlns:a16="http://schemas.microsoft.com/office/drawing/2014/main" id="{472D13E3-7446-8414-2D20-D9FB3153BF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995" t="30626" r="23995" b="8077"/>
          <a:stretch>
            <a:fillRect/>
          </a:stretch>
        </p:blipFill>
        <p:spPr bwMode="auto">
          <a:xfrm rot="14113436">
            <a:off x="-710046" y="4256535"/>
            <a:ext cx="1895793" cy="1452283"/>
          </a:xfrm>
          <a:custGeom>
            <a:avLst/>
            <a:gdLst>
              <a:gd name="connsiteX0" fmla="*/ 1895793 w 1895793"/>
              <a:gd name="connsiteY0" fmla="*/ 0 h 1452283"/>
              <a:gd name="connsiteX1" fmla="*/ 1895793 w 1895793"/>
              <a:gd name="connsiteY1" fmla="*/ 686016 h 1452283"/>
              <a:gd name="connsiteX2" fmla="*/ 1810392 w 1895793"/>
              <a:gd name="connsiteY2" fmla="*/ 690313 h 1452283"/>
              <a:gd name="connsiteX3" fmla="*/ 666181 w 1895793"/>
              <a:gd name="connsiteY3" fmla="*/ 1450606 h 1452283"/>
              <a:gd name="connsiteX4" fmla="*/ 665371 w 1895793"/>
              <a:gd name="connsiteY4" fmla="*/ 1452283 h 1452283"/>
              <a:gd name="connsiteX5" fmla="*/ 0 w 1895793"/>
              <a:gd name="connsiteY5" fmla="*/ 1074991 h 1452283"/>
              <a:gd name="connsiteX6" fmla="*/ 1895793 w 1895793"/>
              <a:gd name="connsiteY6" fmla="*/ 0 h 145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5793" h="1452283">
                <a:moveTo>
                  <a:pt x="1895793" y="0"/>
                </a:moveTo>
                <a:lnTo>
                  <a:pt x="1895793" y="686016"/>
                </a:lnTo>
                <a:lnTo>
                  <a:pt x="1810392" y="690313"/>
                </a:lnTo>
                <a:cubicBezTo>
                  <a:pt x="1315386" y="740405"/>
                  <a:pt x="892863" y="1034810"/>
                  <a:pt x="666181" y="1450606"/>
                </a:cubicBezTo>
                <a:lnTo>
                  <a:pt x="665371" y="1452283"/>
                </a:lnTo>
                <a:lnTo>
                  <a:pt x="0" y="1074991"/>
                </a:lnTo>
                <a:cubicBezTo>
                  <a:pt x="391041" y="409785"/>
                  <a:pt x="1113713" y="0"/>
                  <a:pt x="1895793" y="0"/>
                </a:cubicBezTo>
                <a:close/>
              </a:path>
            </a:pathLst>
          </a:custGeom>
          <a:noFill/>
          <a:extLst>
            <a:ext uri="{909E8E84-426E-40DD-AFC4-6F175D3DCCD1}">
              <a14:hiddenFill xmlns:a14="http://schemas.microsoft.com/office/drawing/2010/main">
                <a:solidFill>
                  <a:srgbClr val="FFFFFF"/>
                </a:solidFill>
              </a14:hiddenFill>
            </a:ext>
          </a:extLst>
        </p:spPr>
      </p:pic>
      <p:pic>
        <p:nvPicPr>
          <p:cNvPr id="57" name="Picture 56" descr="1,300+ Choosing The Right Path Illustrations, Royalty-Free Vector Graphics  &amp; Clip Art - iStock | Pathway, Choice">
            <a:extLst>
              <a:ext uri="{FF2B5EF4-FFF2-40B4-BE49-F238E27FC236}">
                <a16:creationId xmlns:a16="http://schemas.microsoft.com/office/drawing/2014/main" id="{C28E96C6-0B3F-17CA-4D0D-D9F8391EB8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400" t="4796" b="8398"/>
          <a:stretch>
            <a:fillRect/>
          </a:stretch>
        </p:blipFill>
        <p:spPr bwMode="auto">
          <a:xfrm rot="14113436">
            <a:off x="-1858024" y="2681668"/>
            <a:ext cx="1895793" cy="1397288"/>
          </a:xfrm>
          <a:custGeom>
            <a:avLst/>
            <a:gdLst>
              <a:gd name="connsiteX0" fmla="*/ 0 w 1895793"/>
              <a:gd name="connsiteY0" fmla="*/ 0 h 1397288"/>
              <a:gd name="connsiteX1" fmla="*/ 1895793 w 1895793"/>
              <a:gd name="connsiteY1" fmla="*/ 1074991 h 1397288"/>
              <a:gd name="connsiteX2" fmla="*/ 1327409 w 1895793"/>
              <a:gd name="connsiteY2" fmla="*/ 1397288 h 1397288"/>
              <a:gd name="connsiteX3" fmla="*/ 1286159 w 1895793"/>
              <a:gd name="connsiteY3" fmla="*/ 1329632 h 1397288"/>
              <a:gd name="connsiteX4" fmla="*/ 65152 w 1895793"/>
              <a:gd name="connsiteY4" fmla="*/ 682737 h 1397288"/>
              <a:gd name="connsiteX5" fmla="*/ 0 w 1895793"/>
              <a:gd name="connsiteY5" fmla="*/ 686015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0" y="0"/>
                </a:moveTo>
                <a:cubicBezTo>
                  <a:pt x="782081" y="0"/>
                  <a:pt x="1504754" y="409785"/>
                  <a:pt x="1895793" y="1074991"/>
                </a:cubicBezTo>
                <a:lnTo>
                  <a:pt x="1327409" y="1397288"/>
                </a:lnTo>
                <a:lnTo>
                  <a:pt x="1286159" y="1329632"/>
                </a:lnTo>
                <a:cubicBezTo>
                  <a:pt x="1021543" y="939342"/>
                  <a:pt x="573421" y="682737"/>
                  <a:pt x="65152" y="682737"/>
                </a:cubicBezTo>
                <a:lnTo>
                  <a:pt x="0" y="686015"/>
                </a:lnTo>
                <a:close/>
              </a:path>
            </a:pathLst>
          </a:custGeom>
          <a:noFill/>
          <a:extLst>
            <a:ext uri="{909E8E84-426E-40DD-AFC4-6F175D3DCCD1}">
              <a14:hiddenFill xmlns:a14="http://schemas.microsoft.com/office/drawing/2010/main">
                <a:solidFill>
                  <a:srgbClr val="FFFFFF"/>
                </a:solidFill>
              </a14:hiddenFill>
            </a:ext>
          </a:extLst>
        </p:spPr>
      </p:pic>
      <p:pic>
        <p:nvPicPr>
          <p:cNvPr id="55" name="Picture 54" descr="businessman step out of comfort old head for freedom for new mindset to  success.comfort zone concept vector 6341965 Vector Art at Vecteezy">
            <a:extLst>
              <a:ext uri="{FF2B5EF4-FFF2-40B4-BE49-F238E27FC236}">
                <a16:creationId xmlns:a16="http://schemas.microsoft.com/office/drawing/2014/main" id="{1A5C34E8-1950-8099-3962-B36A8669A28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697" t="8607" r="35713" b="8607"/>
          <a:stretch/>
        </p:blipFill>
        <p:spPr bwMode="auto">
          <a:xfrm rot="14113436">
            <a:off x="-572550" y="721131"/>
            <a:ext cx="861665" cy="2149983"/>
          </a:xfrm>
          <a:custGeom>
            <a:avLst/>
            <a:gdLst>
              <a:gd name="connsiteX0" fmla="*/ 568385 w 861665"/>
              <a:gd name="connsiteY0" fmla="*/ 0 h 2149983"/>
              <a:gd name="connsiteX1" fmla="*/ 568385 w 861665"/>
              <a:gd name="connsiteY1" fmla="*/ 2149983 h 2149983"/>
              <a:gd name="connsiteX2" fmla="*/ 0 w 861665"/>
              <a:gd name="connsiteY2" fmla="*/ 1827686 h 2149983"/>
              <a:gd name="connsiteX3" fmla="*/ 32507 w 861665"/>
              <a:gd name="connsiteY3" fmla="*/ 1774368 h 2149983"/>
              <a:gd name="connsiteX4" fmla="*/ 210228 w 861665"/>
              <a:gd name="connsiteY4" fmla="*/ 1074992 h 2149983"/>
              <a:gd name="connsiteX5" fmla="*/ 32507 w 861665"/>
              <a:gd name="connsiteY5" fmla="*/ 375615 h 2149983"/>
              <a:gd name="connsiteX6" fmla="*/ 0 w 861665"/>
              <a:gd name="connsiteY6" fmla="*/ 322297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665" h="2149983">
                <a:moveTo>
                  <a:pt x="568385" y="0"/>
                </a:moveTo>
                <a:cubicBezTo>
                  <a:pt x="959425" y="665207"/>
                  <a:pt x="959425" y="1484776"/>
                  <a:pt x="568385" y="2149983"/>
                </a:cubicBezTo>
                <a:lnTo>
                  <a:pt x="0" y="1827686"/>
                </a:lnTo>
                <a:lnTo>
                  <a:pt x="32507" y="1774368"/>
                </a:lnTo>
                <a:cubicBezTo>
                  <a:pt x="145847" y="1566469"/>
                  <a:pt x="210228" y="1328222"/>
                  <a:pt x="210228" y="1074992"/>
                </a:cubicBezTo>
                <a:cubicBezTo>
                  <a:pt x="210228" y="821761"/>
                  <a:pt x="145847" y="583514"/>
                  <a:pt x="32507" y="375615"/>
                </a:cubicBezTo>
                <a:lnTo>
                  <a:pt x="0" y="322297"/>
                </a:lnTo>
                <a:close/>
              </a:path>
            </a:pathLst>
          </a:cu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053F7A1-8E41-6F02-40D3-222749F058E8}"/>
              </a:ext>
            </a:extLst>
          </p:cNvPr>
          <p:cNvSpPr/>
          <p:nvPr/>
        </p:nvSpPr>
        <p:spPr>
          <a:xfrm rot="10800000">
            <a:off x="-10803309" y="-48688"/>
            <a:ext cx="12192000" cy="6858000"/>
          </a:xfrm>
          <a:prstGeom prst="rect">
            <a:avLst/>
          </a:prstGeom>
          <a:blipFill dpi="0" rotWithShape="1">
            <a:blip r:embed="rId2">
              <a:alphaModFix amt="3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blipFill>
                <a:blip r:embed="rId3"/>
                <a:tile tx="0" ty="0" sx="100000" sy="100000" flip="none" algn="tl"/>
              </a:blip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7990CBE-5778-E5AD-9BDB-1A8C099CF227}"/>
              </a:ext>
            </a:extLst>
          </p:cNvPr>
          <p:cNvSpPr txBox="1"/>
          <p:nvPr/>
        </p:nvSpPr>
        <p:spPr>
          <a:xfrm>
            <a:off x="79860" y="2909245"/>
            <a:ext cx="1218474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THEMES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47F9824-12C3-5D72-1AC5-B7C98561A776}"/>
              </a:ext>
            </a:extLst>
          </p:cNvPr>
          <p:cNvSpPr txBox="1"/>
          <p:nvPr/>
        </p:nvSpPr>
        <p:spPr>
          <a:xfrm>
            <a:off x="5912655" y="2416802"/>
            <a:ext cx="5594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Roseritta" pitchFamily="2" charset="0"/>
                <a:ea typeface="+mn-ea"/>
                <a:cs typeface="+mn-cs"/>
              </a:rPr>
              <a:t>CONFIDENCE</a:t>
            </a:r>
            <a:endParaRPr kumimoji="0" lang="en-US" sz="4000" b="1" i="0" u="none" strike="noStrike" kern="1200" cap="none" spc="0" normalizeH="0" baseline="0" noProof="0" dirty="0">
              <a:ln>
                <a:noFill/>
              </a:ln>
              <a:solidFill>
                <a:prstClr val="black"/>
              </a:solidFill>
              <a:effectLst/>
              <a:uLnTx/>
              <a:uFillTx/>
              <a:latin typeface="Roseritta" pitchFamily="2" charset="0"/>
              <a:ea typeface="+mn-ea"/>
              <a:cs typeface="+mn-cs"/>
            </a:endParaRPr>
          </a:p>
        </p:txBody>
      </p:sp>
    </p:spTree>
    <p:extLst>
      <p:ext uri="{BB962C8B-B14F-4D97-AF65-F5344CB8AC3E}">
        <p14:creationId xmlns:p14="http://schemas.microsoft.com/office/powerpoint/2010/main" val="1260393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67AB3D9-6579-1D12-BB6A-6388F04475ED}"/>
              </a:ext>
            </a:extLst>
          </p:cNvPr>
          <p:cNvCxnSpPr>
            <a:cxnSpLocks/>
          </p:cNvCxnSpPr>
          <p:nvPr/>
        </p:nvCxnSpPr>
        <p:spPr>
          <a:xfrm>
            <a:off x="4441371" y="3617131"/>
            <a:ext cx="8519886"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Rectangle 4">
            <a:extLst>
              <a:ext uri="{FF2B5EF4-FFF2-40B4-BE49-F238E27FC236}">
                <a16:creationId xmlns:a16="http://schemas.microsoft.com/office/drawing/2014/main" id="{14422A78-1D2C-0576-0A8C-C91275F8EC75}"/>
              </a:ext>
            </a:extLst>
          </p:cNvPr>
          <p:cNvSpPr/>
          <p:nvPr/>
        </p:nvSpPr>
        <p:spPr>
          <a:xfrm>
            <a:off x="-48038" y="0"/>
            <a:ext cx="12312640" cy="6858000"/>
          </a:xfrm>
          <a:prstGeom prst="rect">
            <a:avLst/>
          </a:prstGeom>
          <a:blipFill dpi="0" rotWithShape="1">
            <a:blip r:embed="rId2">
              <a:alphaModFix amt="3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blipFill>
                <a:blip r:embed="rId3"/>
                <a:tile tx="0" ty="0" sx="100000" sy="100000" flip="none" algn="tl"/>
              </a:blip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7990CBE-5778-E5AD-9BDB-1A8C099CF227}"/>
              </a:ext>
            </a:extLst>
          </p:cNvPr>
          <p:cNvSpPr txBox="1"/>
          <p:nvPr/>
        </p:nvSpPr>
        <p:spPr>
          <a:xfrm>
            <a:off x="79860" y="2909245"/>
            <a:ext cx="1218474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THEMES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47F9824-12C3-5D72-1AC5-B7C98561A776}"/>
              </a:ext>
            </a:extLst>
          </p:cNvPr>
          <p:cNvSpPr txBox="1"/>
          <p:nvPr/>
        </p:nvSpPr>
        <p:spPr>
          <a:xfrm>
            <a:off x="5912655" y="2416802"/>
            <a:ext cx="5594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Roseritta" pitchFamily="2" charset="0"/>
                <a:ea typeface="+mn-ea"/>
                <a:cs typeface="+mn-cs"/>
              </a:rPr>
              <a:t>imagination</a:t>
            </a:r>
            <a:endParaRPr kumimoji="0" lang="en-US" sz="4000" b="1" i="0" u="none" strike="noStrike" kern="1200" cap="none" spc="0" normalizeH="0" baseline="0" noProof="0" dirty="0">
              <a:ln>
                <a:noFill/>
              </a:ln>
              <a:solidFill>
                <a:prstClr val="black"/>
              </a:solidFill>
              <a:effectLst/>
              <a:uLnTx/>
              <a:uFillTx/>
              <a:latin typeface="Roseritta" pitchFamily="2" charset="0"/>
              <a:ea typeface="+mn-ea"/>
              <a:cs typeface="+mn-cs"/>
            </a:endParaRPr>
          </a:p>
        </p:txBody>
      </p:sp>
      <p:pic>
        <p:nvPicPr>
          <p:cNvPr id="3" name="Picture 2" descr="Premium Vector | Man choose right path concept">
            <a:extLst>
              <a:ext uri="{FF2B5EF4-FFF2-40B4-BE49-F238E27FC236}">
                <a16:creationId xmlns:a16="http://schemas.microsoft.com/office/drawing/2014/main" id="{1766551C-1133-340F-C3B0-D148F437D3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4" t="3555" r="12390" b="35481"/>
          <a:stretch/>
        </p:blipFill>
        <p:spPr bwMode="auto">
          <a:xfrm rot="9723475">
            <a:off x="-1068521" y="1566036"/>
            <a:ext cx="1895793" cy="1397288"/>
          </a:xfrm>
          <a:custGeom>
            <a:avLst/>
            <a:gdLst>
              <a:gd name="connsiteX0" fmla="*/ 1327409 w 1895793"/>
              <a:gd name="connsiteY0" fmla="*/ 0 h 1397288"/>
              <a:gd name="connsiteX1" fmla="*/ 1895793 w 1895793"/>
              <a:gd name="connsiteY1" fmla="*/ 322297 h 1397288"/>
              <a:gd name="connsiteX2" fmla="*/ 0 w 1895793"/>
              <a:gd name="connsiteY2" fmla="*/ 1397288 h 1397288"/>
              <a:gd name="connsiteX3" fmla="*/ 0 w 1895793"/>
              <a:gd name="connsiteY3" fmla="*/ 711273 h 1397288"/>
              <a:gd name="connsiteX4" fmla="*/ 65152 w 1895793"/>
              <a:gd name="connsiteY4" fmla="*/ 714551 h 1397288"/>
              <a:gd name="connsiteX5" fmla="*/ 1286159 w 1895793"/>
              <a:gd name="connsiteY5" fmla="*/ 67657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1327409" y="0"/>
                </a:moveTo>
                <a:lnTo>
                  <a:pt x="1895793" y="322297"/>
                </a:lnTo>
                <a:cubicBezTo>
                  <a:pt x="1504753" y="987504"/>
                  <a:pt x="782081" y="1397288"/>
                  <a:pt x="0" y="1397288"/>
                </a:cubicBezTo>
                <a:lnTo>
                  <a:pt x="0" y="711273"/>
                </a:lnTo>
                <a:lnTo>
                  <a:pt x="65152" y="714551"/>
                </a:lnTo>
                <a:cubicBezTo>
                  <a:pt x="573421" y="714551"/>
                  <a:pt x="1021543" y="457946"/>
                  <a:pt x="1286159" y="67657"/>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3" descr="Self confidence and self esteem, motivation to success, positive thinking  to boost confident and believe in yourself concept, businesswoman look at  her strong confidence reflection in the mirror. 5878234 Vector Art at">
            <a:extLst>
              <a:ext uri="{FF2B5EF4-FFF2-40B4-BE49-F238E27FC236}">
                <a16:creationId xmlns:a16="http://schemas.microsoft.com/office/drawing/2014/main" id="{2A9E8DA3-62CD-27A5-9F11-107EA4755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841" r="17273"/>
          <a:stretch>
            <a:fillRect/>
          </a:stretch>
        </p:blipFill>
        <p:spPr bwMode="auto">
          <a:xfrm rot="9723475">
            <a:off x="798576" y="964760"/>
            <a:ext cx="1895793" cy="1336178"/>
          </a:xfrm>
          <a:custGeom>
            <a:avLst/>
            <a:gdLst>
              <a:gd name="connsiteX0" fmla="*/ 465720 w 1895793"/>
              <a:gd name="connsiteY0" fmla="*/ 0 h 1336178"/>
              <a:gd name="connsiteX1" fmla="*/ 736037 w 1895793"/>
              <a:gd name="connsiteY1" fmla="*/ 0 h 1336178"/>
              <a:gd name="connsiteX2" fmla="*/ 760126 w 1895793"/>
              <a:gd name="connsiteY2" fmla="*/ 38461 h 1336178"/>
              <a:gd name="connsiteX3" fmla="*/ 1810392 w 1895793"/>
              <a:gd name="connsiteY3" fmla="*/ 648761 h 1336178"/>
              <a:gd name="connsiteX4" fmla="*/ 1895793 w 1895793"/>
              <a:gd name="connsiteY4" fmla="*/ 653058 h 1336178"/>
              <a:gd name="connsiteX5" fmla="*/ 1895793 w 1895793"/>
              <a:gd name="connsiteY5" fmla="*/ 1336178 h 1336178"/>
              <a:gd name="connsiteX6" fmla="*/ 1807155 w 1895793"/>
              <a:gd name="connsiteY6" fmla="*/ 1336178 h 1336178"/>
              <a:gd name="connsiteX7" fmla="*/ 1749916 w 1895793"/>
              <a:gd name="connsiteY7" fmla="*/ 1334309 h 1336178"/>
              <a:gd name="connsiteX8" fmla="*/ 0 w 1895793"/>
              <a:gd name="connsiteY8" fmla="*/ 264082 h 133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793" h="1336178">
                <a:moveTo>
                  <a:pt x="465720" y="0"/>
                </a:moveTo>
                <a:lnTo>
                  <a:pt x="736037" y="0"/>
                </a:lnTo>
                <a:lnTo>
                  <a:pt x="760126" y="38461"/>
                </a:lnTo>
                <a:cubicBezTo>
                  <a:pt x="999626" y="374049"/>
                  <a:pt x="1377262" y="604931"/>
                  <a:pt x="1810392" y="648761"/>
                </a:cubicBezTo>
                <a:lnTo>
                  <a:pt x="1895793" y="653058"/>
                </a:lnTo>
                <a:lnTo>
                  <a:pt x="1895793" y="1336178"/>
                </a:lnTo>
                <a:lnTo>
                  <a:pt x="1807155" y="1336178"/>
                </a:lnTo>
                <a:lnTo>
                  <a:pt x="1749916" y="1334309"/>
                </a:lnTo>
                <a:cubicBezTo>
                  <a:pt x="1024674" y="1286852"/>
                  <a:pt x="366600" y="887713"/>
                  <a:pt x="0" y="264082"/>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descr="Imagination Vectors &amp; Illustrations for Free Download | Freepik">
            <a:extLst>
              <a:ext uri="{FF2B5EF4-FFF2-40B4-BE49-F238E27FC236}">
                <a16:creationId xmlns:a16="http://schemas.microsoft.com/office/drawing/2014/main" id="{D134B5AA-A0A2-50BC-B6B6-99E3391511D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987" t="5054" r="43636" b="191"/>
          <a:stretch/>
        </p:blipFill>
        <p:spPr bwMode="auto">
          <a:xfrm rot="9723475">
            <a:off x="3215754" y="805755"/>
            <a:ext cx="1462476" cy="3279915"/>
          </a:xfrm>
          <a:custGeom>
            <a:avLst/>
            <a:gdLst>
              <a:gd name="connsiteX0" fmla="*/ 293281 w 958652"/>
              <a:gd name="connsiteY0" fmla="*/ 0 h 2149983"/>
              <a:gd name="connsiteX1" fmla="*/ 958652 w 958652"/>
              <a:gd name="connsiteY1" fmla="*/ 377292 h 2149983"/>
              <a:gd name="connsiteX2" fmla="*/ 897457 w 958652"/>
              <a:gd name="connsiteY2" fmla="*/ 503874 h 2149983"/>
              <a:gd name="connsiteX3" fmla="*/ 781741 w 958652"/>
              <a:gd name="connsiteY3" fmla="*/ 1074992 h 2149983"/>
              <a:gd name="connsiteX4" fmla="*/ 897457 w 958652"/>
              <a:gd name="connsiteY4" fmla="*/ 1646110 h 2149983"/>
              <a:gd name="connsiteX5" fmla="*/ 958652 w 958652"/>
              <a:gd name="connsiteY5" fmla="*/ 1772691 h 2149983"/>
              <a:gd name="connsiteX6" fmla="*/ 293281 w 958652"/>
              <a:gd name="connsiteY6" fmla="*/ 2149983 h 2149983"/>
              <a:gd name="connsiteX7" fmla="*/ 293281 w 958652"/>
              <a:gd name="connsiteY7" fmla="*/ 0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652" h="2149983">
                <a:moveTo>
                  <a:pt x="293281" y="0"/>
                </a:moveTo>
                <a:lnTo>
                  <a:pt x="958652" y="377292"/>
                </a:lnTo>
                <a:lnTo>
                  <a:pt x="897457" y="503874"/>
                </a:lnTo>
                <a:cubicBezTo>
                  <a:pt x="822945" y="679412"/>
                  <a:pt x="781741" y="872408"/>
                  <a:pt x="781741" y="1074992"/>
                </a:cubicBezTo>
                <a:cubicBezTo>
                  <a:pt x="781741" y="1277576"/>
                  <a:pt x="822945" y="1470571"/>
                  <a:pt x="897457" y="1646110"/>
                </a:cubicBezTo>
                <a:lnTo>
                  <a:pt x="958652" y="1772691"/>
                </a:lnTo>
                <a:lnTo>
                  <a:pt x="293281" y="2149983"/>
                </a:lnTo>
                <a:cubicBezTo>
                  <a:pt x="-97760" y="1484776"/>
                  <a:pt x="-97760" y="665207"/>
                  <a:pt x="293281" y="0"/>
                </a:cubicBezTo>
                <a:close/>
              </a:path>
            </a:pathLst>
          </a:custGeom>
          <a:extLst>
            <a:ext uri="{909E8E84-426E-40DD-AFC4-6F175D3DCCD1}">
              <a14:hiddenFill xmlns:a14="http://schemas.microsoft.com/office/drawing/2010/main">
                <a:solidFill>
                  <a:srgbClr val="FFFFFF"/>
                </a:solidFill>
              </a14:hiddenFill>
            </a:ext>
          </a:extLst>
        </p:spPr>
      </p:pic>
      <p:pic>
        <p:nvPicPr>
          <p:cNvPr id="10" name="Picture 9" descr="Dream with book. Vector child dreams concept. Kids imagination with sp By  Microvector | TheHungryJPEG">
            <a:extLst>
              <a:ext uri="{FF2B5EF4-FFF2-40B4-BE49-F238E27FC236}">
                <a16:creationId xmlns:a16="http://schemas.microsoft.com/office/drawing/2014/main" id="{CAB99672-68E2-FA35-8FB1-F4CDD335EC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995" t="30626" r="23995" b="8077"/>
          <a:stretch>
            <a:fillRect/>
          </a:stretch>
        </p:blipFill>
        <p:spPr bwMode="auto">
          <a:xfrm rot="9723475">
            <a:off x="1744163" y="3826970"/>
            <a:ext cx="1895793" cy="1452283"/>
          </a:xfrm>
          <a:custGeom>
            <a:avLst/>
            <a:gdLst>
              <a:gd name="connsiteX0" fmla="*/ 1895793 w 1895793"/>
              <a:gd name="connsiteY0" fmla="*/ 0 h 1452283"/>
              <a:gd name="connsiteX1" fmla="*/ 1895793 w 1895793"/>
              <a:gd name="connsiteY1" fmla="*/ 686016 h 1452283"/>
              <a:gd name="connsiteX2" fmla="*/ 1810392 w 1895793"/>
              <a:gd name="connsiteY2" fmla="*/ 690313 h 1452283"/>
              <a:gd name="connsiteX3" fmla="*/ 666181 w 1895793"/>
              <a:gd name="connsiteY3" fmla="*/ 1450606 h 1452283"/>
              <a:gd name="connsiteX4" fmla="*/ 665371 w 1895793"/>
              <a:gd name="connsiteY4" fmla="*/ 1452283 h 1452283"/>
              <a:gd name="connsiteX5" fmla="*/ 0 w 1895793"/>
              <a:gd name="connsiteY5" fmla="*/ 1074991 h 1452283"/>
              <a:gd name="connsiteX6" fmla="*/ 1895793 w 1895793"/>
              <a:gd name="connsiteY6" fmla="*/ 0 h 145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5793" h="1452283">
                <a:moveTo>
                  <a:pt x="1895793" y="0"/>
                </a:moveTo>
                <a:lnTo>
                  <a:pt x="1895793" y="686016"/>
                </a:lnTo>
                <a:lnTo>
                  <a:pt x="1810392" y="690313"/>
                </a:lnTo>
                <a:cubicBezTo>
                  <a:pt x="1315386" y="740405"/>
                  <a:pt x="892863" y="1034810"/>
                  <a:pt x="666181" y="1450606"/>
                </a:cubicBezTo>
                <a:lnTo>
                  <a:pt x="665371" y="1452283"/>
                </a:lnTo>
                <a:lnTo>
                  <a:pt x="0" y="1074991"/>
                </a:lnTo>
                <a:cubicBezTo>
                  <a:pt x="391041" y="409785"/>
                  <a:pt x="1113713" y="0"/>
                  <a:pt x="1895793" y="0"/>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descr="1,300+ Choosing The Right Path Illustrations, Royalty-Free Vector Graphics  &amp; Clip Art - iStock | Pathway, Choice">
            <a:extLst>
              <a:ext uri="{FF2B5EF4-FFF2-40B4-BE49-F238E27FC236}">
                <a16:creationId xmlns:a16="http://schemas.microsoft.com/office/drawing/2014/main" id="{2F55C3AB-354B-A6D7-0E99-E227729E59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400" t="4796" b="8398"/>
          <a:stretch>
            <a:fillRect/>
          </a:stretch>
        </p:blipFill>
        <p:spPr bwMode="auto">
          <a:xfrm rot="9723475">
            <a:off x="-121991" y="4489207"/>
            <a:ext cx="1895793" cy="1397288"/>
          </a:xfrm>
          <a:custGeom>
            <a:avLst/>
            <a:gdLst>
              <a:gd name="connsiteX0" fmla="*/ 0 w 1895793"/>
              <a:gd name="connsiteY0" fmla="*/ 0 h 1397288"/>
              <a:gd name="connsiteX1" fmla="*/ 1895793 w 1895793"/>
              <a:gd name="connsiteY1" fmla="*/ 1074991 h 1397288"/>
              <a:gd name="connsiteX2" fmla="*/ 1327409 w 1895793"/>
              <a:gd name="connsiteY2" fmla="*/ 1397288 h 1397288"/>
              <a:gd name="connsiteX3" fmla="*/ 1286159 w 1895793"/>
              <a:gd name="connsiteY3" fmla="*/ 1329632 h 1397288"/>
              <a:gd name="connsiteX4" fmla="*/ 65152 w 1895793"/>
              <a:gd name="connsiteY4" fmla="*/ 682737 h 1397288"/>
              <a:gd name="connsiteX5" fmla="*/ 0 w 1895793"/>
              <a:gd name="connsiteY5" fmla="*/ 686015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0" y="0"/>
                </a:moveTo>
                <a:cubicBezTo>
                  <a:pt x="782081" y="0"/>
                  <a:pt x="1504754" y="409785"/>
                  <a:pt x="1895793" y="1074991"/>
                </a:cubicBezTo>
                <a:lnTo>
                  <a:pt x="1327409" y="1397288"/>
                </a:lnTo>
                <a:lnTo>
                  <a:pt x="1286159" y="1329632"/>
                </a:lnTo>
                <a:cubicBezTo>
                  <a:pt x="1021543" y="939342"/>
                  <a:pt x="573421" y="682737"/>
                  <a:pt x="65152" y="682737"/>
                </a:cubicBezTo>
                <a:lnTo>
                  <a:pt x="0" y="686015"/>
                </a:lnTo>
                <a:close/>
              </a:path>
            </a:pathLst>
          </a:custGeom>
          <a:noFill/>
          <a:extLst>
            <a:ext uri="{909E8E84-426E-40DD-AFC4-6F175D3DCCD1}">
              <a14:hiddenFill xmlns:a14="http://schemas.microsoft.com/office/drawing/2010/main">
                <a:solidFill>
                  <a:srgbClr val="FFFFFF"/>
                </a:solidFill>
              </a14:hiddenFill>
            </a:ext>
          </a:extLst>
        </p:spPr>
      </p:pic>
      <p:pic>
        <p:nvPicPr>
          <p:cNvPr id="13" name="Picture 12" descr="businessman step out of comfort old head for freedom for new mindset to  success.comfort zone concept vector 6341965 Vector Art at Vecteezy">
            <a:extLst>
              <a:ext uri="{FF2B5EF4-FFF2-40B4-BE49-F238E27FC236}">
                <a16:creationId xmlns:a16="http://schemas.microsoft.com/office/drawing/2014/main" id="{C1CF1658-5BD4-0051-9DE4-7F8870AB51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697" t="8607" r="35713" b="8607"/>
          <a:stretch/>
        </p:blipFill>
        <p:spPr bwMode="auto">
          <a:xfrm rot="9723475">
            <a:off x="-898700" y="2918598"/>
            <a:ext cx="861665" cy="2149983"/>
          </a:xfrm>
          <a:custGeom>
            <a:avLst/>
            <a:gdLst>
              <a:gd name="connsiteX0" fmla="*/ 568385 w 861665"/>
              <a:gd name="connsiteY0" fmla="*/ 0 h 2149983"/>
              <a:gd name="connsiteX1" fmla="*/ 568385 w 861665"/>
              <a:gd name="connsiteY1" fmla="*/ 2149983 h 2149983"/>
              <a:gd name="connsiteX2" fmla="*/ 0 w 861665"/>
              <a:gd name="connsiteY2" fmla="*/ 1827686 h 2149983"/>
              <a:gd name="connsiteX3" fmla="*/ 32507 w 861665"/>
              <a:gd name="connsiteY3" fmla="*/ 1774368 h 2149983"/>
              <a:gd name="connsiteX4" fmla="*/ 210228 w 861665"/>
              <a:gd name="connsiteY4" fmla="*/ 1074992 h 2149983"/>
              <a:gd name="connsiteX5" fmla="*/ 32507 w 861665"/>
              <a:gd name="connsiteY5" fmla="*/ 375615 h 2149983"/>
              <a:gd name="connsiteX6" fmla="*/ 0 w 861665"/>
              <a:gd name="connsiteY6" fmla="*/ 322297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665" h="2149983">
                <a:moveTo>
                  <a:pt x="568385" y="0"/>
                </a:moveTo>
                <a:cubicBezTo>
                  <a:pt x="959425" y="665207"/>
                  <a:pt x="959425" y="1484776"/>
                  <a:pt x="568385" y="2149983"/>
                </a:cubicBezTo>
                <a:lnTo>
                  <a:pt x="0" y="1827686"/>
                </a:lnTo>
                <a:lnTo>
                  <a:pt x="32507" y="1774368"/>
                </a:lnTo>
                <a:cubicBezTo>
                  <a:pt x="145847" y="1566469"/>
                  <a:pt x="210228" y="1328222"/>
                  <a:pt x="210228" y="1074992"/>
                </a:cubicBezTo>
                <a:cubicBezTo>
                  <a:pt x="210228" y="821761"/>
                  <a:pt x="145847" y="583514"/>
                  <a:pt x="32507" y="375615"/>
                </a:cubicBezTo>
                <a:lnTo>
                  <a:pt x="0" y="3222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22A78-1D2C-0576-0A8C-C91275F8EC75}"/>
              </a:ext>
            </a:extLst>
          </p:cNvPr>
          <p:cNvSpPr/>
          <p:nvPr/>
        </p:nvSpPr>
        <p:spPr>
          <a:xfrm>
            <a:off x="-48038" y="0"/>
            <a:ext cx="12312640" cy="6858000"/>
          </a:xfrm>
          <a:prstGeom prst="rect">
            <a:avLst/>
          </a:prstGeom>
          <a:blipFill dpi="0" rotWithShape="1">
            <a:blip r:embed="rId2">
              <a:alphaModFix amt="22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blipFill>
                <a:blip r:embed="rId3"/>
                <a:tile tx="0" ty="0" sx="100000" sy="100000" flip="none" algn="tl"/>
              </a:blip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74A32F95-DAD5-AEF8-1FD1-AF4EFC82805E}"/>
              </a:ext>
            </a:extLst>
          </p:cNvPr>
          <p:cNvCxnSpPr>
            <a:cxnSpLocks/>
          </p:cNvCxnSpPr>
          <p:nvPr/>
        </p:nvCxnSpPr>
        <p:spPr>
          <a:xfrm>
            <a:off x="4180813" y="3203473"/>
            <a:ext cx="8519886"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B67AB3D9-6579-1D12-BB6A-6388F04475ED}"/>
              </a:ext>
            </a:extLst>
          </p:cNvPr>
          <p:cNvCxnSpPr>
            <a:cxnSpLocks/>
          </p:cNvCxnSpPr>
          <p:nvPr/>
        </p:nvCxnSpPr>
        <p:spPr>
          <a:xfrm>
            <a:off x="2955962" y="4429931"/>
            <a:ext cx="990439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F7990CBE-5778-E5AD-9BDB-1A8C099CF227}"/>
              </a:ext>
            </a:extLst>
          </p:cNvPr>
          <p:cNvSpPr txBox="1"/>
          <p:nvPr/>
        </p:nvSpPr>
        <p:spPr>
          <a:xfrm>
            <a:off x="79860" y="2909245"/>
            <a:ext cx="1218474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THEMES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47F9824-12C3-5D72-1AC5-B7C98561A776}"/>
              </a:ext>
            </a:extLst>
          </p:cNvPr>
          <p:cNvSpPr txBox="1"/>
          <p:nvPr/>
        </p:nvSpPr>
        <p:spPr>
          <a:xfrm>
            <a:off x="5041971" y="2018290"/>
            <a:ext cx="704912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Roseritta" pitchFamily="2" charset="0"/>
                <a:ea typeface="+mn-ea"/>
                <a:cs typeface="+mn-cs"/>
              </a:rPr>
              <a:t>Innocence of children</a:t>
            </a:r>
            <a:endParaRPr kumimoji="0" lang="en-US" sz="4000" b="1" i="0" u="none" strike="noStrike" kern="1200" cap="none" spc="0" normalizeH="0" baseline="0" noProof="0" dirty="0">
              <a:ln>
                <a:noFill/>
              </a:ln>
              <a:solidFill>
                <a:prstClr val="black"/>
              </a:solidFill>
              <a:effectLst/>
              <a:uLnTx/>
              <a:uFillTx/>
              <a:latin typeface="Roseritta" pitchFamily="2" charset="0"/>
              <a:ea typeface="+mn-ea"/>
              <a:cs typeface="+mn-cs"/>
            </a:endParaRPr>
          </a:p>
        </p:txBody>
      </p:sp>
      <p:pic>
        <p:nvPicPr>
          <p:cNvPr id="2" name="Picture 1" descr="Premium Vector | Man choose right path concept">
            <a:extLst>
              <a:ext uri="{FF2B5EF4-FFF2-40B4-BE49-F238E27FC236}">
                <a16:creationId xmlns:a16="http://schemas.microsoft.com/office/drawing/2014/main" id="{951F8ED6-D517-7E64-FFED-0D720F24D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4" t="3555" r="12390" b="35481"/>
          <a:stretch/>
        </p:blipFill>
        <p:spPr bwMode="auto">
          <a:xfrm rot="5999914">
            <a:off x="-1476860" y="3248124"/>
            <a:ext cx="1895793" cy="1397288"/>
          </a:xfrm>
          <a:custGeom>
            <a:avLst/>
            <a:gdLst>
              <a:gd name="connsiteX0" fmla="*/ 1327409 w 1895793"/>
              <a:gd name="connsiteY0" fmla="*/ 0 h 1397288"/>
              <a:gd name="connsiteX1" fmla="*/ 1895793 w 1895793"/>
              <a:gd name="connsiteY1" fmla="*/ 322297 h 1397288"/>
              <a:gd name="connsiteX2" fmla="*/ 0 w 1895793"/>
              <a:gd name="connsiteY2" fmla="*/ 1397288 h 1397288"/>
              <a:gd name="connsiteX3" fmla="*/ 0 w 1895793"/>
              <a:gd name="connsiteY3" fmla="*/ 711273 h 1397288"/>
              <a:gd name="connsiteX4" fmla="*/ 65152 w 1895793"/>
              <a:gd name="connsiteY4" fmla="*/ 714551 h 1397288"/>
              <a:gd name="connsiteX5" fmla="*/ 1286159 w 1895793"/>
              <a:gd name="connsiteY5" fmla="*/ 67657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1327409" y="0"/>
                </a:moveTo>
                <a:lnTo>
                  <a:pt x="1895793" y="322297"/>
                </a:lnTo>
                <a:cubicBezTo>
                  <a:pt x="1504753" y="987504"/>
                  <a:pt x="782081" y="1397288"/>
                  <a:pt x="0" y="1397288"/>
                </a:cubicBezTo>
                <a:lnTo>
                  <a:pt x="0" y="711273"/>
                </a:lnTo>
                <a:lnTo>
                  <a:pt x="65152" y="714551"/>
                </a:lnTo>
                <a:cubicBezTo>
                  <a:pt x="573421" y="714551"/>
                  <a:pt x="1021543" y="457946"/>
                  <a:pt x="1286159" y="67657"/>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Self confidence and self esteem, motivation to success, positive thinking  to boost confident and believe in yourself concept, businesswoman look at  her strong confidence reflection in the mirror. 5878234 Vector Art at">
            <a:extLst>
              <a:ext uri="{FF2B5EF4-FFF2-40B4-BE49-F238E27FC236}">
                <a16:creationId xmlns:a16="http://schemas.microsoft.com/office/drawing/2014/main" id="{D1BE1646-DCBD-182E-8FD9-4181584516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841" r="17273"/>
          <a:stretch>
            <a:fillRect/>
          </a:stretch>
        </p:blipFill>
        <p:spPr bwMode="auto">
          <a:xfrm rot="5999914">
            <a:off x="-1160201" y="1333174"/>
            <a:ext cx="1895793" cy="1336178"/>
          </a:xfrm>
          <a:custGeom>
            <a:avLst/>
            <a:gdLst>
              <a:gd name="connsiteX0" fmla="*/ 465720 w 1895793"/>
              <a:gd name="connsiteY0" fmla="*/ 0 h 1336178"/>
              <a:gd name="connsiteX1" fmla="*/ 736037 w 1895793"/>
              <a:gd name="connsiteY1" fmla="*/ 0 h 1336178"/>
              <a:gd name="connsiteX2" fmla="*/ 760126 w 1895793"/>
              <a:gd name="connsiteY2" fmla="*/ 38461 h 1336178"/>
              <a:gd name="connsiteX3" fmla="*/ 1810392 w 1895793"/>
              <a:gd name="connsiteY3" fmla="*/ 648761 h 1336178"/>
              <a:gd name="connsiteX4" fmla="*/ 1895793 w 1895793"/>
              <a:gd name="connsiteY4" fmla="*/ 653058 h 1336178"/>
              <a:gd name="connsiteX5" fmla="*/ 1895793 w 1895793"/>
              <a:gd name="connsiteY5" fmla="*/ 1336178 h 1336178"/>
              <a:gd name="connsiteX6" fmla="*/ 1807155 w 1895793"/>
              <a:gd name="connsiteY6" fmla="*/ 1336178 h 1336178"/>
              <a:gd name="connsiteX7" fmla="*/ 1749916 w 1895793"/>
              <a:gd name="connsiteY7" fmla="*/ 1334309 h 1336178"/>
              <a:gd name="connsiteX8" fmla="*/ 0 w 1895793"/>
              <a:gd name="connsiteY8" fmla="*/ 264082 h 133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793" h="1336178">
                <a:moveTo>
                  <a:pt x="465720" y="0"/>
                </a:moveTo>
                <a:lnTo>
                  <a:pt x="736037" y="0"/>
                </a:lnTo>
                <a:lnTo>
                  <a:pt x="760126" y="38461"/>
                </a:lnTo>
                <a:cubicBezTo>
                  <a:pt x="999626" y="374049"/>
                  <a:pt x="1377262" y="604931"/>
                  <a:pt x="1810392" y="648761"/>
                </a:cubicBezTo>
                <a:lnTo>
                  <a:pt x="1895793" y="653058"/>
                </a:lnTo>
                <a:lnTo>
                  <a:pt x="1895793" y="1336178"/>
                </a:lnTo>
                <a:lnTo>
                  <a:pt x="1807155" y="1336178"/>
                </a:lnTo>
                <a:lnTo>
                  <a:pt x="1749916" y="1334309"/>
                </a:lnTo>
                <a:cubicBezTo>
                  <a:pt x="1024674" y="1286852"/>
                  <a:pt x="366600" y="887713"/>
                  <a:pt x="0" y="264082"/>
                </a:cubicBezTo>
                <a:close/>
              </a:path>
            </a:pathLst>
          </a:custGeom>
          <a:noFill/>
          <a:extLst>
            <a:ext uri="{909E8E84-426E-40DD-AFC4-6F175D3DCCD1}">
              <a14:hiddenFill xmlns:a14="http://schemas.microsoft.com/office/drawing/2010/main">
                <a:solidFill>
                  <a:srgbClr val="FFFFFF"/>
                </a:solidFill>
              </a14:hiddenFill>
            </a:ext>
          </a:extLst>
        </p:spPr>
      </p:pic>
      <p:pic>
        <p:nvPicPr>
          <p:cNvPr id="14" name="Picture 13" descr="Imagination Vectors &amp; Illustrations for Free Download | Freepik">
            <a:extLst>
              <a:ext uri="{FF2B5EF4-FFF2-40B4-BE49-F238E27FC236}">
                <a16:creationId xmlns:a16="http://schemas.microsoft.com/office/drawing/2014/main" id="{8A5E15EF-1D0A-DA19-B8DC-BBA84724DED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987" t="5054" r="43636" b="191"/>
          <a:stretch/>
        </p:blipFill>
        <p:spPr bwMode="auto">
          <a:xfrm rot="5999914">
            <a:off x="982707" y="436056"/>
            <a:ext cx="958652" cy="2149983"/>
          </a:xfrm>
          <a:custGeom>
            <a:avLst/>
            <a:gdLst>
              <a:gd name="connsiteX0" fmla="*/ 293281 w 958652"/>
              <a:gd name="connsiteY0" fmla="*/ 0 h 2149983"/>
              <a:gd name="connsiteX1" fmla="*/ 958652 w 958652"/>
              <a:gd name="connsiteY1" fmla="*/ 377292 h 2149983"/>
              <a:gd name="connsiteX2" fmla="*/ 897457 w 958652"/>
              <a:gd name="connsiteY2" fmla="*/ 503874 h 2149983"/>
              <a:gd name="connsiteX3" fmla="*/ 781741 w 958652"/>
              <a:gd name="connsiteY3" fmla="*/ 1074992 h 2149983"/>
              <a:gd name="connsiteX4" fmla="*/ 897457 w 958652"/>
              <a:gd name="connsiteY4" fmla="*/ 1646110 h 2149983"/>
              <a:gd name="connsiteX5" fmla="*/ 958652 w 958652"/>
              <a:gd name="connsiteY5" fmla="*/ 1772691 h 2149983"/>
              <a:gd name="connsiteX6" fmla="*/ 293281 w 958652"/>
              <a:gd name="connsiteY6" fmla="*/ 2149983 h 2149983"/>
              <a:gd name="connsiteX7" fmla="*/ 293281 w 958652"/>
              <a:gd name="connsiteY7" fmla="*/ 0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652" h="2149983">
                <a:moveTo>
                  <a:pt x="293281" y="0"/>
                </a:moveTo>
                <a:lnTo>
                  <a:pt x="958652" y="377292"/>
                </a:lnTo>
                <a:lnTo>
                  <a:pt x="897457" y="503874"/>
                </a:lnTo>
                <a:cubicBezTo>
                  <a:pt x="822945" y="679412"/>
                  <a:pt x="781741" y="872408"/>
                  <a:pt x="781741" y="1074992"/>
                </a:cubicBezTo>
                <a:cubicBezTo>
                  <a:pt x="781741" y="1277576"/>
                  <a:pt x="822945" y="1470571"/>
                  <a:pt x="897457" y="1646110"/>
                </a:cubicBezTo>
                <a:lnTo>
                  <a:pt x="958652" y="1772691"/>
                </a:lnTo>
                <a:lnTo>
                  <a:pt x="293281" y="2149983"/>
                </a:lnTo>
                <a:cubicBezTo>
                  <a:pt x="-97760" y="1484776"/>
                  <a:pt x="-97760" y="665207"/>
                  <a:pt x="293281" y="0"/>
                </a:cubicBezTo>
                <a:close/>
              </a:path>
            </a:pathLst>
          </a:custGeom>
          <a:extLst>
            <a:ext uri="{909E8E84-426E-40DD-AFC4-6F175D3DCCD1}">
              <a14:hiddenFill xmlns:a14="http://schemas.microsoft.com/office/drawing/2010/main">
                <a:solidFill>
                  <a:srgbClr val="FFFFFF"/>
                </a:solidFill>
              </a14:hiddenFill>
            </a:ext>
          </a:extLst>
        </p:spPr>
      </p:pic>
      <p:pic>
        <p:nvPicPr>
          <p:cNvPr id="15" name="Picture 14" descr="Dream with book. Vector child dreams concept. Kids imagination with sp By  Microvector | TheHungryJPEG">
            <a:extLst>
              <a:ext uri="{FF2B5EF4-FFF2-40B4-BE49-F238E27FC236}">
                <a16:creationId xmlns:a16="http://schemas.microsoft.com/office/drawing/2014/main" id="{5C46BD76-5347-62AD-3F25-0474C13574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995" t="30626" r="23995" b="8077"/>
          <a:stretch>
            <a:fillRect/>
          </a:stretch>
        </p:blipFill>
        <p:spPr bwMode="auto">
          <a:xfrm rot="5999914">
            <a:off x="2187279" y="869934"/>
            <a:ext cx="2806855" cy="2150207"/>
          </a:xfrm>
          <a:custGeom>
            <a:avLst/>
            <a:gdLst>
              <a:gd name="connsiteX0" fmla="*/ 1895793 w 1895793"/>
              <a:gd name="connsiteY0" fmla="*/ 0 h 1452283"/>
              <a:gd name="connsiteX1" fmla="*/ 1895793 w 1895793"/>
              <a:gd name="connsiteY1" fmla="*/ 686016 h 1452283"/>
              <a:gd name="connsiteX2" fmla="*/ 1810392 w 1895793"/>
              <a:gd name="connsiteY2" fmla="*/ 690313 h 1452283"/>
              <a:gd name="connsiteX3" fmla="*/ 666181 w 1895793"/>
              <a:gd name="connsiteY3" fmla="*/ 1450606 h 1452283"/>
              <a:gd name="connsiteX4" fmla="*/ 665371 w 1895793"/>
              <a:gd name="connsiteY4" fmla="*/ 1452283 h 1452283"/>
              <a:gd name="connsiteX5" fmla="*/ 0 w 1895793"/>
              <a:gd name="connsiteY5" fmla="*/ 1074991 h 1452283"/>
              <a:gd name="connsiteX6" fmla="*/ 1895793 w 1895793"/>
              <a:gd name="connsiteY6" fmla="*/ 0 h 145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5793" h="1452283">
                <a:moveTo>
                  <a:pt x="1895793" y="0"/>
                </a:moveTo>
                <a:lnTo>
                  <a:pt x="1895793" y="686016"/>
                </a:lnTo>
                <a:lnTo>
                  <a:pt x="1810392" y="690313"/>
                </a:lnTo>
                <a:cubicBezTo>
                  <a:pt x="1315386" y="740405"/>
                  <a:pt x="892863" y="1034810"/>
                  <a:pt x="666181" y="1450606"/>
                </a:cubicBezTo>
                <a:lnTo>
                  <a:pt x="665371" y="1452283"/>
                </a:lnTo>
                <a:lnTo>
                  <a:pt x="0" y="1074991"/>
                </a:lnTo>
                <a:cubicBezTo>
                  <a:pt x="391041" y="409785"/>
                  <a:pt x="1113713" y="0"/>
                  <a:pt x="1895793" y="0"/>
                </a:cubicBez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1,300+ Choosing The Right Path Illustrations, Royalty-Free Vector Graphics  &amp; Clip Art - iStock | Pathway, Choice">
            <a:extLst>
              <a:ext uri="{FF2B5EF4-FFF2-40B4-BE49-F238E27FC236}">
                <a16:creationId xmlns:a16="http://schemas.microsoft.com/office/drawing/2014/main" id="{997A855A-C9A5-C854-4470-988E89FFBC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400" t="4796" b="8398"/>
          <a:stretch>
            <a:fillRect/>
          </a:stretch>
        </p:blipFill>
        <p:spPr bwMode="auto">
          <a:xfrm rot="5999914">
            <a:off x="1549070" y="3781599"/>
            <a:ext cx="1895793" cy="1397288"/>
          </a:xfrm>
          <a:custGeom>
            <a:avLst/>
            <a:gdLst>
              <a:gd name="connsiteX0" fmla="*/ 0 w 1895793"/>
              <a:gd name="connsiteY0" fmla="*/ 0 h 1397288"/>
              <a:gd name="connsiteX1" fmla="*/ 1895793 w 1895793"/>
              <a:gd name="connsiteY1" fmla="*/ 1074991 h 1397288"/>
              <a:gd name="connsiteX2" fmla="*/ 1327409 w 1895793"/>
              <a:gd name="connsiteY2" fmla="*/ 1397288 h 1397288"/>
              <a:gd name="connsiteX3" fmla="*/ 1286159 w 1895793"/>
              <a:gd name="connsiteY3" fmla="*/ 1329632 h 1397288"/>
              <a:gd name="connsiteX4" fmla="*/ 65152 w 1895793"/>
              <a:gd name="connsiteY4" fmla="*/ 682737 h 1397288"/>
              <a:gd name="connsiteX5" fmla="*/ 0 w 1895793"/>
              <a:gd name="connsiteY5" fmla="*/ 686015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0" y="0"/>
                </a:moveTo>
                <a:cubicBezTo>
                  <a:pt x="782081" y="0"/>
                  <a:pt x="1504754" y="409785"/>
                  <a:pt x="1895793" y="1074991"/>
                </a:cubicBezTo>
                <a:lnTo>
                  <a:pt x="1327409" y="1397288"/>
                </a:lnTo>
                <a:lnTo>
                  <a:pt x="1286159" y="1329632"/>
                </a:lnTo>
                <a:cubicBezTo>
                  <a:pt x="1021543" y="939342"/>
                  <a:pt x="573421" y="682737"/>
                  <a:pt x="65152" y="682737"/>
                </a:cubicBezTo>
                <a:lnTo>
                  <a:pt x="0" y="686015"/>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businessman step out of comfort old head for freedom for new mindset to  success.comfort zone concept vector 6341965 Vector Art at Vecteezy">
            <a:extLst>
              <a:ext uri="{FF2B5EF4-FFF2-40B4-BE49-F238E27FC236}">
                <a16:creationId xmlns:a16="http://schemas.microsoft.com/office/drawing/2014/main" id="{6208FDB4-73E9-0F3A-56A6-B0B9242C7F6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697" t="8607" r="35713" b="8607"/>
          <a:stretch/>
        </p:blipFill>
        <p:spPr bwMode="auto">
          <a:xfrm rot="5999914">
            <a:off x="404876" y="3988634"/>
            <a:ext cx="861665" cy="2149983"/>
          </a:xfrm>
          <a:custGeom>
            <a:avLst/>
            <a:gdLst>
              <a:gd name="connsiteX0" fmla="*/ 568385 w 861665"/>
              <a:gd name="connsiteY0" fmla="*/ 0 h 2149983"/>
              <a:gd name="connsiteX1" fmla="*/ 568385 w 861665"/>
              <a:gd name="connsiteY1" fmla="*/ 2149983 h 2149983"/>
              <a:gd name="connsiteX2" fmla="*/ 0 w 861665"/>
              <a:gd name="connsiteY2" fmla="*/ 1827686 h 2149983"/>
              <a:gd name="connsiteX3" fmla="*/ 32507 w 861665"/>
              <a:gd name="connsiteY3" fmla="*/ 1774368 h 2149983"/>
              <a:gd name="connsiteX4" fmla="*/ 210228 w 861665"/>
              <a:gd name="connsiteY4" fmla="*/ 1074992 h 2149983"/>
              <a:gd name="connsiteX5" fmla="*/ 32507 w 861665"/>
              <a:gd name="connsiteY5" fmla="*/ 375615 h 2149983"/>
              <a:gd name="connsiteX6" fmla="*/ 0 w 861665"/>
              <a:gd name="connsiteY6" fmla="*/ 322297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665" h="2149983">
                <a:moveTo>
                  <a:pt x="568385" y="0"/>
                </a:moveTo>
                <a:cubicBezTo>
                  <a:pt x="959425" y="665207"/>
                  <a:pt x="959425" y="1484776"/>
                  <a:pt x="568385" y="2149983"/>
                </a:cubicBezTo>
                <a:lnTo>
                  <a:pt x="0" y="1827686"/>
                </a:lnTo>
                <a:lnTo>
                  <a:pt x="32507" y="1774368"/>
                </a:lnTo>
                <a:cubicBezTo>
                  <a:pt x="145847" y="1566469"/>
                  <a:pt x="210228" y="1328222"/>
                  <a:pt x="210228" y="1074992"/>
                </a:cubicBezTo>
                <a:cubicBezTo>
                  <a:pt x="210228" y="821761"/>
                  <a:pt x="145847" y="583514"/>
                  <a:pt x="32507" y="375615"/>
                </a:cubicBezTo>
                <a:lnTo>
                  <a:pt x="0" y="3222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63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0216"/>
        </a:solidFill>
        <a:effectLst/>
      </p:bgPr>
    </p:bg>
    <p:spTree>
      <p:nvGrpSpPr>
        <p:cNvPr id="1" name=""/>
        <p:cNvGrpSpPr/>
        <p:nvPr/>
      </p:nvGrpSpPr>
      <p:grpSpPr>
        <a:xfrm>
          <a:off x="0" y="0"/>
          <a:ext cx="0" cy="0"/>
          <a:chOff x="0" y="0"/>
          <a:chExt cx="0" cy="0"/>
        </a:xfrm>
      </p:grpSpPr>
      <p:pic>
        <p:nvPicPr>
          <p:cNvPr id="1026" name="Picture 2" descr="How Roald Dahl's Granddaughter Sophie Helped Inspire The BFG">
            <a:extLst>
              <a:ext uri="{FF2B5EF4-FFF2-40B4-BE49-F238E27FC236}">
                <a16:creationId xmlns:a16="http://schemas.microsoft.com/office/drawing/2014/main" id="{1C87BAF2-B94D-F12D-48D5-79FD9BC18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982" y="572620"/>
            <a:ext cx="4714035" cy="628538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Shape 13">
            <a:extLst>
              <a:ext uri="{FF2B5EF4-FFF2-40B4-BE49-F238E27FC236}">
                <a16:creationId xmlns:a16="http://schemas.microsoft.com/office/drawing/2014/main" id="{D8FAA772-F70C-547B-6574-2984678405B7}"/>
              </a:ext>
            </a:extLst>
          </p:cNvPr>
          <p:cNvSpPr/>
          <p:nvPr/>
        </p:nvSpPr>
        <p:spPr>
          <a:xfrm>
            <a:off x="392739" y="-81643"/>
            <a:ext cx="12482286" cy="7021286"/>
          </a:xfrm>
          <a:custGeom>
            <a:avLst/>
            <a:gdLst>
              <a:gd name="connsiteX0" fmla="*/ 3418810 w 12192000"/>
              <a:gd name="connsiteY0" fmla="*/ 1096457 h 6858000"/>
              <a:gd name="connsiteX1" fmla="*/ 3418810 w 12192000"/>
              <a:gd name="connsiteY1" fmla="*/ 5761543 h 6858000"/>
              <a:gd name="connsiteX2" fmla="*/ 7798260 w 12192000"/>
              <a:gd name="connsiteY2" fmla="*/ 5761543 h 6858000"/>
              <a:gd name="connsiteX3" fmla="*/ 7798260 w 12192000"/>
              <a:gd name="connsiteY3" fmla="*/ 109645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418810" y="1096457"/>
                </a:moveTo>
                <a:lnTo>
                  <a:pt x="3418810" y="5761543"/>
                </a:lnTo>
                <a:lnTo>
                  <a:pt x="7798260" y="5761543"/>
                </a:lnTo>
                <a:lnTo>
                  <a:pt x="7798260" y="1096457"/>
                </a:lnTo>
                <a:close/>
                <a:moveTo>
                  <a:pt x="0" y="0"/>
                </a:moveTo>
                <a:lnTo>
                  <a:pt x="12192000" y="0"/>
                </a:lnTo>
                <a:lnTo>
                  <a:pt x="12192000" y="6858000"/>
                </a:lnTo>
                <a:lnTo>
                  <a:pt x="0" y="6858000"/>
                </a:lnTo>
                <a:close/>
              </a:path>
            </a:pathLst>
          </a:custGeom>
          <a:solidFill>
            <a:srgbClr val="0402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6073471D-64A8-73C0-872E-691BEBFFD53B}"/>
              </a:ext>
            </a:extLst>
          </p:cNvPr>
          <p:cNvSpPr/>
          <p:nvPr/>
        </p:nvSpPr>
        <p:spPr>
          <a:xfrm>
            <a:off x="4039816" y="924025"/>
            <a:ext cx="4244741" cy="5009950"/>
          </a:xfrm>
          <a:custGeom>
            <a:avLst/>
            <a:gdLst>
              <a:gd name="connsiteX0" fmla="*/ 0 w 5009105"/>
              <a:gd name="connsiteY0" fmla="*/ 0 h 5410200"/>
              <a:gd name="connsiteX1" fmla="*/ 5009105 w 5009105"/>
              <a:gd name="connsiteY1" fmla="*/ 0 h 5410200"/>
              <a:gd name="connsiteX2" fmla="*/ 5009105 w 5009105"/>
              <a:gd name="connsiteY2" fmla="*/ 5410200 h 5410200"/>
              <a:gd name="connsiteX3" fmla="*/ 0 w 5009105"/>
              <a:gd name="connsiteY3" fmla="*/ 5410200 h 5410200"/>
              <a:gd name="connsiteX4" fmla="*/ 0 w 5009105"/>
              <a:gd name="connsiteY4" fmla="*/ 0 h 5410200"/>
              <a:gd name="connsiteX0" fmla="*/ 0 w 5009105"/>
              <a:gd name="connsiteY0" fmla="*/ 0 h 5410200"/>
              <a:gd name="connsiteX1" fmla="*/ 5009105 w 5009105"/>
              <a:gd name="connsiteY1" fmla="*/ 0 h 5410200"/>
              <a:gd name="connsiteX2" fmla="*/ 5009105 w 5009105"/>
              <a:gd name="connsiteY2" fmla="*/ 5410200 h 5410200"/>
              <a:gd name="connsiteX3" fmla="*/ 0 w 5009105"/>
              <a:gd name="connsiteY3" fmla="*/ 5410200 h 5410200"/>
              <a:gd name="connsiteX4" fmla="*/ 0 w 5009105"/>
              <a:gd name="connsiteY4" fmla="*/ 2019300 h 5410200"/>
              <a:gd name="connsiteX5" fmla="*/ 0 w 5009105"/>
              <a:gd name="connsiteY5" fmla="*/ 0 h 5410200"/>
              <a:gd name="connsiteX0" fmla="*/ 9625 w 5018730"/>
              <a:gd name="connsiteY0" fmla="*/ 0 h 5410200"/>
              <a:gd name="connsiteX1" fmla="*/ 5018730 w 5018730"/>
              <a:gd name="connsiteY1" fmla="*/ 0 h 5410200"/>
              <a:gd name="connsiteX2" fmla="*/ 5018730 w 5018730"/>
              <a:gd name="connsiteY2" fmla="*/ 5410200 h 5410200"/>
              <a:gd name="connsiteX3" fmla="*/ 9625 w 5018730"/>
              <a:gd name="connsiteY3" fmla="*/ 5410200 h 5410200"/>
              <a:gd name="connsiteX4" fmla="*/ 0 w 5018730"/>
              <a:gd name="connsiteY4" fmla="*/ 3771098 h 5410200"/>
              <a:gd name="connsiteX5" fmla="*/ 9625 w 5018730"/>
              <a:gd name="connsiteY5" fmla="*/ 2019300 h 5410200"/>
              <a:gd name="connsiteX6" fmla="*/ 9625 w 5018730"/>
              <a:gd name="connsiteY6"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8730" h="5410200">
                <a:moveTo>
                  <a:pt x="9625" y="0"/>
                </a:moveTo>
                <a:lnTo>
                  <a:pt x="5018730" y="0"/>
                </a:lnTo>
                <a:lnTo>
                  <a:pt x="5018730" y="5410200"/>
                </a:lnTo>
                <a:lnTo>
                  <a:pt x="9625" y="5410200"/>
                </a:lnTo>
                <a:cubicBezTo>
                  <a:pt x="6417" y="4863833"/>
                  <a:pt x="3208" y="4317465"/>
                  <a:pt x="0" y="3771098"/>
                </a:cubicBezTo>
                <a:cubicBezTo>
                  <a:pt x="3208" y="3187165"/>
                  <a:pt x="6417" y="2603233"/>
                  <a:pt x="9625" y="2019300"/>
                </a:cubicBezTo>
                <a:lnTo>
                  <a:pt x="9625" y="0"/>
                </a:lnTo>
                <a:close/>
              </a:path>
            </a:pathLst>
          </a:custGeom>
          <a:noFill/>
          <a:ln>
            <a:solidFill>
              <a:srgbClr val="CCB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EF7A735-2578-006F-42DF-80AD69D191DC}"/>
              </a:ext>
            </a:extLst>
          </p:cNvPr>
          <p:cNvSpPr txBox="1"/>
          <p:nvPr/>
        </p:nvSpPr>
        <p:spPr>
          <a:xfrm>
            <a:off x="7610443" y="2497976"/>
            <a:ext cx="3542958" cy="1862048"/>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100" normalizeH="0" baseline="0" noProof="0" dirty="0">
                <a:ln>
                  <a:noFill/>
                </a:ln>
                <a:solidFill>
                  <a:prstClr val="white"/>
                </a:solidFill>
                <a:effectLst/>
                <a:uLnTx/>
                <a:uFillTx/>
                <a:latin typeface="Roseritta" pitchFamily="2" charset="0"/>
                <a:ea typeface="+mn-ea"/>
                <a:cs typeface="+mn-cs"/>
              </a:rPr>
              <a:t>DAHL</a:t>
            </a:r>
            <a:endParaRPr kumimoji="0" lang="en-US" sz="13800" b="0" i="0" u="none" strike="noStrike" kern="1200" cap="none" spc="100" normalizeH="0" baseline="0" noProof="0" dirty="0">
              <a:ln>
                <a:noFill/>
              </a:ln>
              <a:solidFill>
                <a:prstClr val="white"/>
              </a:solidFill>
              <a:effectLst/>
              <a:uLnTx/>
              <a:uFillTx/>
              <a:latin typeface="Roseritta" pitchFamily="2" charset="0"/>
              <a:ea typeface="+mn-ea"/>
              <a:cs typeface="+mn-cs"/>
            </a:endParaRPr>
          </a:p>
        </p:txBody>
      </p:sp>
      <p:sp>
        <p:nvSpPr>
          <p:cNvPr id="5" name="TextBox 4">
            <a:extLst>
              <a:ext uri="{FF2B5EF4-FFF2-40B4-BE49-F238E27FC236}">
                <a16:creationId xmlns:a16="http://schemas.microsoft.com/office/drawing/2014/main" id="{BC95377A-B99A-30AE-4B77-9BB89C34A23E}"/>
              </a:ext>
            </a:extLst>
          </p:cNvPr>
          <p:cNvSpPr txBox="1"/>
          <p:nvPr/>
        </p:nvSpPr>
        <p:spPr>
          <a:xfrm>
            <a:off x="887522" y="2644170"/>
            <a:ext cx="5208477" cy="156966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100" normalizeH="0" baseline="0" noProof="0" dirty="0">
                <a:ln>
                  <a:noFill/>
                </a:ln>
                <a:solidFill>
                  <a:prstClr val="white"/>
                </a:solidFill>
                <a:effectLst/>
                <a:uLnTx/>
                <a:uFillTx/>
                <a:latin typeface="Roseritta" pitchFamily="2" charset="0"/>
                <a:ea typeface="+mn-ea"/>
                <a:cs typeface="+mn-cs"/>
              </a:rPr>
              <a:t>ROALD</a:t>
            </a:r>
            <a:endParaRPr kumimoji="0" lang="en-US" sz="13200" b="0" i="0" u="none" strike="noStrike" kern="1200" cap="none" spc="100" normalizeH="0" baseline="0" noProof="0" dirty="0">
              <a:ln>
                <a:noFill/>
              </a:ln>
              <a:solidFill>
                <a:prstClr val="white"/>
              </a:solidFill>
              <a:effectLst/>
              <a:uLnTx/>
              <a:uFillTx/>
              <a:latin typeface="Roseritta" pitchFamily="2" charset="0"/>
              <a:ea typeface="+mn-ea"/>
              <a:cs typeface="+mn-cs"/>
            </a:endParaRPr>
          </a:p>
        </p:txBody>
      </p:sp>
      <p:sp>
        <p:nvSpPr>
          <p:cNvPr id="3" name="Rectangle 1">
            <a:extLst>
              <a:ext uri="{FF2B5EF4-FFF2-40B4-BE49-F238E27FC236}">
                <a16:creationId xmlns:a16="http://schemas.microsoft.com/office/drawing/2014/main" id="{C7B878AD-917B-4F78-7C33-5CBFD9877F0B}"/>
              </a:ext>
            </a:extLst>
          </p:cNvPr>
          <p:cNvSpPr/>
          <p:nvPr/>
        </p:nvSpPr>
        <p:spPr>
          <a:xfrm>
            <a:off x="3823352" y="798897"/>
            <a:ext cx="309895" cy="365760"/>
          </a:xfrm>
          <a:custGeom>
            <a:avLst/>
            <a:gdLst>
              <a:gd name="connsiteX0" fmla="*/ 0 w 5009105"/>
              <a:gd name="connsiteY0" fmla="*/ 0 h 5410200"/>
              <a:gd name="connsiteX1" fmla="*/ 5009105 w 5009105"/>
              <a:gd name="connsiteY1" fmla="*/ 0 h 5410200"/>
              <a:gd name="connsiteX2" fmla="*/ 5009105 w 5009105"/>
              <a:gd name="connsiteY2" fmla="*/ 5410200 h 5410200"/>
              <a:gd name="connsiteX3" fmla="*/ 0 w 5009105"/>
              <a:gd name="connsiteY3" fmla="*/ 5410200 h 5410200"/>
              <a:gd name="connsiteX4" fmla="*/ 0 w 5009105"/>
              <a:gd name="connsiteY4" fmla="*/ 0 h 5410200"/>
              <a:gd name="connsiteX0" fmla="*/ 0 w 5009105"/>
              <a:gd name="connsiteY0" fmla="*/ 0 h 5410200"/>
              <a:gd name="connsiteX1" fmla="*/ 5009105 w 5009105"/>
              <a:gd name="connsiteY1" fmla="*/ 0 h 5410200"/>
              <a:gd name="connsiteX2" fmla="*/ 5009105 w 5009105"/>
              <a:gd name="connsiteY2" fmla="*/ 5410200 h 5410200"/>
              <a:gd name="connsiteX3" fmla="*/ 0 w 5009105"/>
              <a:gd name="connsiteY3" fmla="*/ 5410200 h 5410200"/>
              <a:gd name="connsiteX4" fmla="*/ 0 w 5009105"/>
              <a:gd name="connsiteY4" fmla="*/ 2019300 h 5410200"/>
              <a:gd name="connsiteX5" fmla="*/ 0 w 5009105"/>
              <a:gd name="connsiteY5" fmla="*/ 0 h 5410200"/>
              <a:gd name="connsiteX0" fmla="*/ 9625 w 5018730"/>
              <a:gd name="connsiteY0" fmla="*/ 0 h 5410200"/>
              <a:gd name="connsiteX1" fmla="*/ 5018730 w 5018730"/>
              <a:gd name="connsiteY1" fmla="*/ 0 h 5410200"/>
              <a:gd name="connsiteX2" fmla="*/ 5018730 w 5018730"/>
              <a:gd name="connsiteY2" fmla="*/ 5410200 h 5410200"/>
              <a:gd name="connsiteX3" fmla="*/ 9625 w 5018730"/>
              <a:gd name="connsiteY3" fmla="*/ 5410200 h 5410200"/>
              <a:gd name="connsiteX4" fmla="*/ 0 w 5018730"/>
              <a:gd name="connsiteY4" fmla="*/ 3771098 h 5410200"/>
              <a:gd name="connsiteX5" fmla="*/ 9625 w 5018730"/>
              <a:gd name="connsiteY5" fmla="*/ 2019300 h 5410200"/>
              <a:gd name="connsiteX6" fmla="*/ 9625 w 5018730"/>
              <a:gd name="connsiteY6"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8730" h="5410200">
                <a:moveTo>
                  <a:pt x="9625" y="0"/>
                </a:moveTo>
                <a:lnTo>
                  <a:pt x="5018730" y="0"/>
                </a:lnTo>
                <a:lnTo>
                  <a:pt x="5018730" y="5410200"/>
                </a:lnTo>
                <a:lnTo>
                  <a:pt x="9625" y="5410200"/>
                </a:lnTo>
                <a:cubicBezTo>
                  <a:pt x="6417" y="4863833"/>
                  <a:pt x="3208" y="4317465"/>
                  <a:pt x="0" y="3771098"/>
                </a:cubicBezTo>
                <a:cubicBezTo>
                  <a:pt x="3208" y="3187165"/>
                  <a:pt x="6417" y="2603233"/>
                  <a:pt x="9625" y="2019300"/>
                </a:cubicBezTo>
                <a:lnTo>
                  <a:pt x="9625" y="0"/>
                </a:lnTo>
                <a:close/>
              </a:path>
            </a:pathLst>
          </a:custGeom>
          <a:noFill/>
          <a:ln>
            <a:solidFill>
              <a:srgbClr val="CCB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AFA57C41-0E48-A699-50E0-4FED8E3C1622}"/>
              </a:ext>
            </a:extLst>
          </p:cNvPr>
          <p:cNvSpPr/>
          <p:nvPr/>
        </p:nvSpPr>
        <p:spPr>
          <a:xfrm>
            <a:off x="8169151" y="798897"/>
            <a:ext cx="309895" cy="365760"/>
          </a:xfrm>
          <a:custGeom>
            <a:avLst/>
            <a:gdLst>
              <a:gd name="connsiteX0" fmla="*/ 0 w 5009105"/>
              <a:gd name="connsiteY0" fmla="*/ 0 h 5410200"/>
              <a:gd name="connsiteX1" fmla="*/ 5009105 w 5009105"/>
              <a:gd name="connsiteY1" fmla="*/ 0 h 5410200"/>
              <a:gd name="connsiteX2" fmla="*/ 5009105 w 5009105"/>
              <a:gd name="connsiteY2" fmla="*/ 5410200 h 5410200"/>
              <a:gd name="connsiteX3" fmla="*/ 0 w 5009105"/>
              <a:gd name="connsiteY3" fmla="*/ 5410200 h 5410200"/>
              <a:gd name="connsiteX4" fmla="*/ 0 w 5009105"/>
              <a:gd name="connsiteY4" fmla="*/ 0 h 5410200"/>
              <a:gd name="connsiteX0" fmla="*/ 0 w 5009105"/>
              <a:gd name="connsiteY0" fmla="*/ 0 h 5410200"/>
              <a:gd name="connsiteX1" fmla="*/ 5009105 w 5009105"/>
              <a:gd name="connsiteY1" fmla="*/ 0 h 5410200"/>
              <a:gd name="connsiteX2" fmla="*/ 5009105 w 5009105"/>
              <a:gd name="connsiteY2" fmla="*/ 5410200 h 5410200"/>
              <a:gd name="connsiteX3" fmla="*/ 0 w 5009105"/>
              <a:gd name="connsiteY3" fmla="*/ 5410200 h 5410200"/>
              <a:gd name="connsiteX4" fmla="*/ 0 w 5009105"/>
              <a:gd name="connsiteY4" fmla="*/ 2019300 h 5410200"/>
              <a:gd name="connsiteX5" fmla="*/ 0 w 5009105"/>
              <a:gd name="connsiteY5" fmla="*/ 0 h 5410200"/>
              <a:gd name="connsiteX0" fmla="*/ 9625 w 5018730"/>
              <a:gd name="connsiteY0" fmla="*/ 0 h 5410200"/>
              <a:gd name="connsiteX1" fmla="*/ 5018730 w 5018730"/>
              <a:gd name="connsiteY1" fmla="*/ 0 h 5410200"/>
              <a:gd name="connsiteX2" fmla="*/ 5018730 w 5018730"/>
              <a:gd name="connsiteY2" fmla="*/ 5410200 h 5410200"/>
              <a:gd name="connsiteX3" fmla="*/ 9625 w 5018730"/>
              <a:gd name="connsiteY3" fmla="*/ 5410200 h 5410200"/>
              <a:gd name="connsiteX4" fmla="*/ 0 w 5018730"/>
              <a:gd name="connsiteY4" fmla="*/ 3771098 h 5410200"/>
              <a:gd name="connsiteX5" fmla="*/ 9625 w 5018730"/>
              <a:gd name="connsiteY5" fmla="*/ 2019300 h 5410200"/>
              <a:gd name="connsiteX6" fmla="*/ 9625 w 5018730"/>
              <a:gd name="connsiteY6"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8730" h="5410200">
                <a:moveTo>
                  <a:pt x="9625" y="0"/>
                </a:moveTo>
                <a:lnTo>
                  <a:pt x="5018730" y="0"/>
                </a:lnTo>
                <a:lnTo>
                  <a:pt x="5018730" y="5410200"/>
                </a:lnTo>
                <a:lnTo>
                  <a:pt x="9625" y="5410200"/>
                </a:lnTo>
                <a:cubicBezTo>
                  <a:pt x="6417" y="4863833"/>
                  <a:pt x="3208" y="4317465"/>
                  <a:pt x="0" y="3771098"/>
                </a:cubicBezTo>
                <a:cubicBezTo>
                  <a:pt x="3208" y="3187165"/>
                  <a:pt x="6417" y="2603233"/>
                  <a:pt x="9625" y="2019300"/>
                </a:cubicBezTo>
                <a:lnTo>
                  <a:pt x="9625" y="0"/>
                </a:lnTo>
                <a:close/>
              </a:path>
            </a:pathLst>
          </a:custGeom>
          <a:noFill/>
          <a:ln>
            <a:solidFill>
              <a:srgbClr val="CCB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1">
            <a:extLst>
              <a:ext uri="{FF2B5EF4-FFF2-40B4-BE49-F238E27FC236}">
                <a16:creationId xmlns:a16="http://schemas.microsoft.com/office/drawing/2014/main" id="{64B034A0-5815-F8CB-7D55-250AF7998C3A}"/>
              </a:ext>
            </a:extLst>
          </p:cNvPr>
          <p:cNvSpPr/>
          <p:nvPr/>
        </p:nvSpPr>
        <p:spPr>
          <a:xfrm>
            <a:off x="3823352" y="5693343"/>
            <a:ext cx="309895" cy="365760"/>
          </a:xfrm>
          <a:custGeom>
            <a:avLst/>
            <a:gdLst>
              <a:gd name="connsiteX0" fmla="*/ 0 w 5009105"/>
              <a:gd name="connsiteY0" fmla="*/ 0 h 5410200"/>
              <a:gd name="connsiteX1" fmla="*/ 5009105 w 5009105"/>
              <a:gd name="connsiteY1" fmla="*/ 0 h 5410200"/>
              <a:gd name="connsiteX2" fmla="*/ 5009105 w 5009105"/>
              <a:gd name="connsiteY2" fmla="*/ 5410200 h 5410200"/>
              <a:gd name="connsiteX3" fmla="*/ 0 w 5009105"/>
              <a:gd name="connsiteY3" fmla="*/ 5410200 h 5410200"/>
              <a:gd name="connsiteX4" fmla="*/ 0 w 5009105"/>
              <a:gd name="connsiteY4" fmla="*/ 0 h 5410200"/>
              <a:gd name="connsiteX0" fmla="*/ 0 w 5009105"/>
              <a:gd name="connsiteY0" fmla="*/ 0 h 5410200"/>
              <a:gd name="connsiteX1" fmla="*/ 5009105 w 5009105"/>
              <a:gd name="connsiteY1" fmla="*/ 0 h 5410200"/>
              <a:gd name="connsiteX2" fmla="*/ 5009105 w 5009105"/>
              <a:gd name="connsiteY2" fmla="*/ 5410200 h 5410200"/>
              <a:gd name="connsiteX3" fmla="*/ 0 w 5009105"/>
              <a:gd name="connsiteY3" fmla="*/ 5410200 h 5410200"/>
              <a:gd name="connsiteX4" fmla="*/ 0 w 5009105"/>
              <a:gd name="connsiteY4" fmla="*/ 2019300 h 5410200"/>
              <a:gd name="connsiteX5" fmla="*/ 0 w 5009105"/>
              <a:gd name="connsiteY5" fmla="*/ 0 h 5410200"/>
              <a:gd name="connsiteX0" fmla="*/ 9625 w 5018730"/>
              <a:gd name="connsiteY0" fmla="*/ 0 h 5410200"/>
              <a:gd name="connsiteX1" fmla="*/ 5018730 w 5018730"/>
              <a:gd name="connsiteY1" fmla="*/ 0 h 5410200"/>
              <a:gd name="connsiteX2" fmla="*/ 5018730 w 5018730"/>
              <a:gd name="connsiteY2" fmla="*/ 5410200 h 5410200"/>
              <a:gd name="connsiteX3" fmla="*/ 9625 w 5018730"/>
              <a:gd name="connsiteY3" fmla="*/ 5410200 h 5410200"/>
              <a:gd name="connsiteX4" fmla="*/ 0 w 5018730"/>
              <a:gd name="connsiteY4" fmla="*/ 3771098 h 5410200"/>
              <a:gd name="connsiteX5" fmla="*/ 9625 w 5018730"/>
              <a:gd name="connsiteY5" fmla="*/ 2019300 h 5410200"/>
              <a:gd name="connsiteX6" fmla="*/ 9625 w 5018730"/>
              <a:gd name="connsiteY6"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8730" h="5410200">
                <a:moveTo>
                  <a:pt x="9625" y="0"/>
                </a:moveTo>
                <a:lnTo>
                  <a:pt x="5018730" y="0"/>
                </a:lnTo>
                <a:lnTo>
                  <a:pt x="5018730" y="5410200"/>
                </a:lnTo>
                <a:lnTo>
                  <a:pt x="9625" y="5410200"/>
                </a:lnTo>
                <a:cubicBezTo>
                  <a:pt x="6417" y="4863833"/>
                  <a:pt x="3208" y="4317465"/>
                  <a:pt x="0" y="3771098"/>
                </a:cubicBezTo>
                <a:cubicBezTo>
                  <a:pt x="3208" y="3187165"/>
                  <a:pt x="6417" y="2603233"/>
                  <a:pt x="9625" y="2019300"/>
                </a:cubicBezTo>
                <a:lnTo>
                  <a:pt x="9625" y="0"/>
                </a:lnTo>
                <a:close/>
              </a:path>
            </a:pathLst>
          </a:custGeom>
          <a:noFill/>
          <a:ln>
            <a:solidFill>
              <a:srgbClr val="CCB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1">
            <a:extLst>
              <a:ext uri="{FF2B5EF4-FFF2-40B4-BE49-F238E27FC236}">
                <a16:creationId xmlns:a16="http://schemas.microsoft.com/office/drawing/2014/main" id="{3014D14C-45BA-27AF-93CF-44F7B5E5EC37}"/>
              </a:ext>
            </a:extLst>
          </p:cNvPr>
          <p:cNvSpPr/>
          <p:nvPr/>
        </p:nvSpPr>
        <p:spPr>
          <a:xfrm>
            <a:off x="8169151" y="5693343"/>
            <a:ext cx="309895" cy="365760"/>
          </a:xfrm>
          <a:custGeom>
            <a:avLst/>
            <a:gdLst>
              <a:gd name="connsiteX0" fmla="*/ 0 w 5009105"/>
              <a:gd name="connsiteY0" fmla="*/ 0 h 5410200"/>
              <a:gd name="connsiteX1" fmla="*/ 5009105 w 5009105"/>
              <a:gd name="connsiteY1" fmla="*/ 0 h 5410200"/>
              <a:gd name="connsiteX2" fmla="*/ 5009105 w 5009105"/>
              <a:gd name="connsiteY2" fmla="*/ 5410200 h 5410200"/>
              <a:gd name="connsiteX3" fmla="*/ 0 w 5009105"/>
              <a:gd name="connsiteY3" fmla="*/ 5410200 h 5410200"/>
              <a:gd name="connsiteX4" fmla="*/ 0 w 5009105"/>
              <a:gd name="connsiteY4" fmla="*/ 0 h 5410200"/>
              <a:gd name="connsiteX0" fmla="*/ 0 w 5009105"/>
              <a:gd name="connsiteY0" fmla="*/ 0 h 5410200"/>
              <a:gd name="connsiteX1" fmla="*/ 5009105 w 5009105"/>
              <a:gd name="connsiteY1" fmla="*/ 0 h 5410200"/>
              <a:gd name="connsiteX2" fmla="*/ 5009105 w 5009105"/>
              <a:gd name="connsiteY2" fmla="*/ 5410200 h 5410200"/>
              <a:gd name="connsiteX3" fmla="*/ 0 w 5009105"/>
              <a:gd name="connsiteY3" fmla="*/ 5410200 h 5410200"/>
              <a:gd name="connsiteX4" fmla="*/ 0 w 5009105"/>
              <a:gd name="connsiteY4" fmla="*/ 2019300 h 5410200"/>
              <a:gd name="connsiteX5" fmla="*/ 0 w 5009105"/>
              <a:gd name="connsiteY5" fmla="*/ 0 h 5410200"/>
              <a:gd name="connsiteX0" fmla="*/ 9625 w 5018730"/>
              <a:gd name="connsiteY0" fmla="*/ 0 h 5410200"/>
              <a:gd name="connsiteX1" fmla="*/ 5018730 w 5018730"/>
              <a:gd name="connsiteY1" fmla="*/ 0 h 5410200"/>
              <a:gd name="connsiteX2" fmla="*/ 5018730 w 5018730"/>
              <a:gd name="connsiteY2" fmla="*/ 5410200 h 5410200"/>
              <a:gd name="connsiteX3" fmla="*/ 9625 w 5018730"/>
              <a:gd name="connsiteY3" fmla="*/ 5410200 h 5410200"/>
              <a:gd name="connsiteX4" fmla="*/ 0 w 5018730"/>
              <a:gd name="connsiteY4" fmla="*/ 3771098 h 5410200"/>
              <a:gd name="connsiteX5" fmla="*/ 9625 w 5018730"/>
              <a:gd name="connsiteY5" fmla="*/ 2019300 h 5410200"/>
              <a:gd name="connsiteX6" fmla="*/ 9625 w 5018730"/>
              <a:gd name="connsiteY6"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8730" h="5410200">
                <a:moveTo>
                  <a:pt x="9625" y="0"/>
                </a:moveTo>
                <a:lnTo>
                  <a:pt x="5018730" y="0"/>
                </a:lnTo>
                <a:lnTo>
                  <a:pt x="5018730" y="5410200"/>
                </a:lnTo>
                <a:lnTo>
                  <a:pt x="9625" y="5410200"/>
                </a:lnTo>
                <a:cubicBezTo>
                  <a:pt x="6417" y="4863833"/>
                  <a:pt x="3208" y="4317465"/>
                  <a:pt x="0" y="3771098"/>
                </a:cubicBezTo>
                <a:cubicBezTo>
                  <a:pt x="3208" y="3187165"/>
                  <a:pt x="6417" y="2603233"/>
                  <a:pt x="9625" y="2019300"/>
                </a:cubicBezTo>
                <a:lnTo>
                  <a:pt x="9625" y="0"/>
                </a:lnTo>
                <a:close/>
              </a:path>
            </a:pathLst>
          </a:custGeom>
          <a:noFill/>
          <a:ln>
            <a:solidFill>
              <a:srgbClr val="CCB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8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16" presetClass="entr" presetSubtype="21" fill="hold" grpId="0" nodeType="withEffect">
                                  <p:stCondLst>
                                    <p:cond delay="20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6" presetClass="entr" presetSubtype="16" fill="hold" grpId="0" nodeType="withEffect">
                                  <p:stCondLst>
                                    <p:cond delay="20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500"/>
                                        <p:tgtEl>
                                          <p:spTgt spid="3"/>
                                        </p:tgtEl>
                                      </p:cBhvr>
                                    </p:animEffect>
                                  </p:childTnLst>
                                </p:cTn>
                              </p:par>
                              <p:par>
                                <p:cTn id="19" presetID="6" presetClass="entr" presetSubtype="16" fill="hold" grpId="0" nodeType="withEffect">
                                  <p:stCondLst>
                                    <p:cond delay="20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500"/>
                                        <p:tgtEl>
                                          <p:spTgt spid="4"/>
                                        </p:tgtEl>
                                      </p:cBhvr>
                                    </p:animEffect>
                                  </p:childTnLst>
                                </p:cTn>
                              </p:par>
                              <p:par>
                                <p:cTn id="22" presetID="6" presetClass="entr" presetSubtype="16" fill="hold" grpId="0" nodeType="withEffect">
                                  <p:stCondLst>
                                    <p:cond delay="20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500"/>
                                        <p:tgtEl>
                                          <p:spTgt spid="9"/>
                                        </p:tgtEl>
                                      </p:cBhvr>
                                    </p:animEffect>
                                  </p:childTnLst>
                                </p:cTn>
                              </p:par>
                              <p:par>
                                <p:cTn id="25" presetID="6" presetClass="entr" presetSubtype="16" fill="hold" grpId="0" nodeType="withEffect">
                                  <p:stCondLst>
                                    <p:cond delay="20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5" grpId="0"/>
      <p:bldP spid="3" grpId="0" animBg="1"/>
      <p:bldP spid="4"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22A78-1D2C-0576-0A8C-C91275F8EC75}"/>
              </a:ext>
            </a:extLst>
          </p:cNvPr>
          <p:cNvSpPr/>
          <p:nvPr/>
        </p:nvSpPr>
        <p:spPr>
          <a:xfrm>
            <a:off x="-48038" y="0"/>
            <a:ext cx="12312640" cy="6858000"/>
          </a:xfrm>
          <a:prstGeom prst="rect">
            <a:avLst/>
          </a:prstGeom>
          <a:blipFill dpi="0" rotWithShape="1">
            <a:blip r:embed="rId2">
              <a:alphaModFix amt="22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blipFill>
                <a:blip r:embed="rId3"/>
                <a:tile tx="0" ty="0" sx="100000" sy="100000" flip="none" algn="tl"/>
              </a:blip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74A32F95-DAD5-AEF8-1FD1-AF4EFC82805E}"/>
              </a:ext>
            </a:extLst>
          </p:cNvPr>
          <p:cNvCxnSpPr>
            <a:cxnSpLocks/>
          </p:cNvCxnSpPr>
          <p:nvPr/>
        </p:nvCxnSpPr>
        <p:spPr>
          <a:xfrm>
            <a:off x="4180813" y="3203473"/>
            <a:ext cx="8519886"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B67AB3D9-6579-1D12-BB6A-6388F04475ED}"/>
              </a:ext>
            </a:extLst>
          </p:cNvPr>
          <p:cNvCxnSpPr>
            <a:cxnSpLocks/>
          </p:cNvCxnSpPr>
          <p:nvPr/>
        </p:nvCxnSpPr>
        <p:spPr>
          <a:xfrm>
            <a:off x="2955962" y="4429931"/>
            <a:ext cx="990439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F7990CBE-5778-E5AD-9BDB-1A8C099CF227}"/>
              </a:ext>
            </a:extLst>
          </p:cNvPr>
          <p:cNvSpPr txBox="1"/>
          <p:nvPr/>
        </p:nvSpPr>
        <p:spPr>
          <a:xfrm>
            <a:off x="79860" y="2909245"/>
            <a:ext cx="1218474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THEMES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47F9824-12C3-5D72-1AC5-B7C98561A776}"/>
              </a:ext>
            </a:extLst>
          </p:cNvPr>
          <p:cNvSpPr txBox="1"/>
          <p:nvPr/>
        </p:nvSpPr>
        <p:spPr>
          <a:xfrm>
            <a:off x="5041971" y="2018290"/>
            <a:ext cx="704912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Roseritta" pitchFamily="2" charset="0"/>
                <a:ea typeface="+mn-ea"/>
                <a:cs typeface="+mn-cs"/>
              </a:rPr>
              <a:t>finding the     right path</a:t>
            </a:r>
            <a:endParaRPr kumimoji="0" lang="en-US" sz="4000" b="1" i="0" u="none" strike="noStrike" kern="1200" cap="none" spc="0" normalizeH="0" baseline="0" noProof="0" dirty="0">
              <a:ln>
                <a:noFill/>
              </a:ln>
              <a:solidFill>
                <a:prstClr val="black"/>
              </a:solidFill>
              <a:effectLst/>
              <a:uLnTx/>
              <a:uFillTx/>
              <a:latin typeface="Roseritta" pitchFamily="2" charset="0"/>
              <a:ea typeface="+mn-ea"/>
              <a:cs typeface="+mn-cs"/>
            </a:endParaRPr>
          </a:p>
        </p:txBody>
      </p:sp>
      <p:pic>
        <p:nvPicPr>
          <p:cNvPr id="3" name="Picture 2" descr="Premium Vector | Man choose right path concept">
            <a:extLst>
              <a:ext uri="{FF2B5EF4-FFF2-40B4-BE49-F238E27FC236}">
                <a16:creationId xmlns:a16="http://schemas.microsoft.com/office/drawing/2014/main" id="{D328A53E-7CD4-D5FE-C3A9-86273B63AD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4" t="3555" r="12390" b="35481"/>
          <a:stretch/>
        </p:blipFill>
        <p:spPr bwMode="auto">
          <a:xfrm rot="1835679">
            <a:off x="213743" y="4279899"/>
            <a:ext cx="1905563" cy="1371377"/>
          </a:xfrm>
          <a:custGeom>
            <a:avLst/>
            <a:gdLst>
              <a:gd name="connsiteX0" fmla="*/ 1327409 w 1895793"/>
              <a:gd name="connsiteY0" fmla="*/ 0 h 1397288"/>
              <a:gd name="connsiteX1" fmla="*/ 1895793 w 1895793"/>
              <a:gd name="connsiteY1" fmla="*/ 322297 h 1397288"/>
              <a:gd name="connsiteX2" fmla="*/ 0 w 1895793"/>
              <a:gd name="connsiteY2" fmla="*/ 1397288 h 1397288"/>
              <a:gd name="connsiteX3" fmla="*/ 0 w 1895793"/>
              <a:gd name="connsiteY3" fmla="*/ 711273 h 1397288"/>
              <a:gd name="connsiteX4" fmla="*/ 65152 w 1895793"/>
              <a:gd name="connsiteY4" fmla="*/ 714551 h 1397288"/>
              <a:gd name="connsiteX5" fmla="*/ 1286159 w 1895793"/>
              <a:gd name="connsiteY5" fmla="*/ 67657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1327409" y="0"/>
                </a:moveTo>
                <a:lnTo>
                  <a:pt x="1895793" y="322297"/>
                </a:lnTo>
                <a:cubicBezTo>
                  <a:pt x="1504753" y="987504"/>
                  <a:pt x="782081" y="1397288"/>
                  <a:pt x="0" y="1397288"/>
                </a:cubicBezTo>
                <a:lnTo>
                  <a:pt x="0" y="711273"/>
                </a:lnTo>
                <a:lnTo>
                  <a:pt x="65152" y="714551"/>
                </a:lnTo>
                <a:cubicBezTo>
                  <a:pt x="573421" y="714551"/>
                  <a:pt x="1021543" y="457946"/>
                  <a:pt x="1286159" y="67657"/>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3" descr="Self confidence and self esteem, motivation to success, positive thinking  to boost confident and believe in yourself concept, businesswoman look at  her strong confidence reflection in the mirror. 5878234 Vector Art at">
            <a:extLst>
              <a:ext uri="{FF2B5EF4-FFF2-40B4-BE49-F238E27FC236}">
                <a16:creationId xmlns:a16="http://schemas.microsoft.com/office/drawing/2014/main" id="{8F4F9FDE-F60E-B46F-3018-8E6596CFB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841" r="17273"/>
          <a:stretch>
            <a:fillRect/>
          </a:stretch>
        </p:blipFill>
        <p:spPr bwMode="auto">
          <a:xfrm rot="1835679">
            <a:off x="-1504517" y="3323500"/>
            <a:ext cx="1905563" cy="1311400"/>
          </a:xfrm>
          <a:custGeom>
            <a:avLst/>
            <a:gdLst>
              <a:gd name="connsiteX0" fmla="*/ 465720 w 1895793"/>
              <a:gd name="connsiteY0" fmla="*/ 0 h 1336178"/>
              <a:gd name="connsiteX1" fmla="*/ 736037 w 1895793"/>
              <a:gd name="connsiteY1" fmla="*/ 0 h 1336178"/>
              <a:gd name="connsiteX2" fmla="*/ 760126 w 1895793"/>
              <a:gd name="connsiteY2" fmla="*/ 38461 h 1336178"/>
              <a:gd name="connsiteX3" fmla="*/ 1810392 w 1895793"/>
              <a:gd name="connsiteY3" fmla="*/ 648761 h 1336178"/>
              <a:gd name="connsiteX4" fmla="*/ 1895793 w 1895793"/>
              <a:gd name="connsiteY4" fmla="*/ 653058 h 1336178"/>
              <a:gd name="connsiteX5" fmla="*/ 1895793 w 1895793"/>
              <a:gd name="connsiteY5" fmla="*/ 1336178 h 1336178"/>
              <a:gd name="connsiteX6" fmla="*/ 1807155 w 1895793"/>
              <a:gd name="connsiteY6" fmla="*/ 1336178 h 1336178"/>
              <a:gd name="connsiteX7" fmla="*/ 1749916 w 1895793"/>
              <a:gd name="connsiteY7" fmla="*/ 1334309 h 1336178"/>
              <a:gd name="connsiteX8" fmla="*/ 0 w 1895793"/>
              <a:gd name="connsiteY8" fmla="*/ 264082 h 133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793" h="1336178">
                <a:moveTo>
                  <a:pt x="465720" y="0"/>
                </a:moveTo>
                <a:lnTo>
                  <a:pt x="736037" y="0"/>
                </a:lnTo>
                <a:lnTo>
                  <a:pt x="760126" y="38461"/>
                </a:lnTo>
                <a:cubicBezTo>
                  <a:pt x="999626" y="374049"/>
                  <a:pt x="1377262" y="604931"/>
                  <a:pt x="1810392" y="648761"/>
                </a:cubicBezTo>
                <a:lnTo>
                  <a:pt x="1895793" y="653058"/>
                </a:lnTo>
                <a:lnTo>
                  <a:pt x="1895793" y="1336178"/>
                </a:lnTo>
                <a:lnTo>
                  <a:pt x="1807155" y="1336178"/>
                </a:lnTo>
                <a:lnTo>
                  <a:pt x="1749916" y="1334309"/>
                </a:lnTo>
                <a:cubicBezTo>
                  <a:pt x="1024674" y="1286852"/>
                  <a:pt x="366600" y="887713"/>
                  <a:pt x="0" y="264082"/>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descr="Imagination Vectors &amp; Illustrations for Free Download | Freepik">
            <a:extLst>
              <a:ext uri="{FF2B5EF4-FFF2-40B4-BE49-F238E27FC236}">
                <a16:creationId xmlns:a16="http://schemas.microsoft.com/office/drawing/2014/main" id="{A8293216-150D-8769-CC84-B2AFB12EA1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987" t="5054" r="43636" b="191"/>
          <a:stretch/>
        </p:blipFill>
        <p:spPr bwMode="auto">
          <a:xfrm rot="1835679">
            <a:off x="-921610" y="1207309"/>
            <a:ext cx="963593" cy="2110114"/>
          </a:xfrm>
          <a:custGeom>
            <a:avLst/>
            <a:gdLst>
              <a:gd name="connsiteX0" fmla="*/ 293281 w 958652"/>
              <a:gd name="connsiteY0" fmla="*/ 0 h 2149983"/>
              <a:gd name="connsiteX1" fmla="*/ 958652 w 958652"/>
              <a:gd name="connsiteY1" fmla="*/ 377292 h 2149983"/>
              <a:gd name="connsiteX2" fmla="*/ 897457 w 958652"/>
              <a:gd name="connsiteY2" fmla="*/ 503874 h 2149983"/>
              <a:gd name="connsiteX3" fmla="*/ 781741 w 958652"/>
              <a:gd name="connsiteY3" fmla="*/ 1074992 h 2149983"/>
              <a:gd name="connsiteX4" fmla="*/ 897457 w 958652"/>
              <a:gd name="connsiteY4" fmla="*/ 1646110 h 2149983"/>
              <a:gd name="connsiteX5" fmla="*/ 958652 w 958652"/>
              <a:gd name="connsiteY5" fmla="*/ 1772691 h 2149983"/>
              <a:gd name="connsiteX6" fmla="*/ 293281 w 958652"/>
              <a:gd name="connsiteY6" fmla="*/ 2149983 h 2149983"/>
              <a:gd name="connsiteX7" fmla="*/ 293281 w 958652"/>
              <a:gd name="connsiteY7" fmla="*/ 0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652" h="2149983">
                <a:moveTo>
                  <a:pt x="293281" y="0"/>
                </a:moveTo>
                <a:lnTo>
                  <a:pt x="958652" y="377292"/>
                </a:lnTo>
                <a:lnTo>
                  <a:pt x="897457" y="503874"/>
                </a:lnTo>
                <a:cubicBezTo>
                  <a:pt x="822945" y="679412"/>
                  <a:pt x="781741" y="872408"/>
                  <a:pt x="781741" y="1074992"/>
                </a:cubicBezTo>
                <a:cubicBezTo>
                  <a:pt x="781741" y="1277576"/>
                  <a:pt x="822945" y="1470571"/>
                  <a:pt x="897457" y="1646110"/>
                </a:cubicBezTo>
                <a:lnTo>
                  <a:pt x="958652" y="1772691"/>
                </a:lnTo>
                <a:lnTo>
                  <a:pt x="293281" y="2149983"/>
                </a:lnTo>
                <a:cubicBezTo>
                  <a:pt x="-97760" y="1484776"/>
                  <a:pt x="-97760" y="665207"/>
                  <a:pt x="293281" y="0"/>
                </a:cubicBezTo>
                <a:close/>
              </a:path>
            </a:pathLst>
          </a:custGeom>
          <a:extLst>
            <a:ext uri="{909E8E84-426E-40DD-AFC4-6F175D3DCCD1}">
              <a14:hiddenFill xmlns:a14="http://schemas.microsoft.com/office/drawing/2010/main">
                <a:solidFill>
                  <a:srgbClr val="FFFFFF"/>
                </a:solidFill>
              </a14:hiddenFill>
            </a:ext>
          </a:extLst>
        </p:spPr>
      </p:pic>
      <p:pic>
        <p:nvPicPr>
          <p:cNvPr id="10" name="Picture 9" descr="Dream with book. Vector child dreams concept. Kids imagination with sp By  Microvector | TheHungryJPEG">
            <a:extLst>
              <a:ext uri="{FF2B5EF4-FFF2-40B4-BE49-F238E27FC236}">
                <a16:creationId xmlns:a16="http://schemas.microsoft.com/office/drawing/2014/main" id="{61DA8BE0-D760-56FC-DAA8-B55C9E6325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995" t="30626" r="23995" b="8077"/>
          <a:stretch>
            <a:fillRect/>
          </a:stretch>
        </p:blipFill>
        <p:spPr bwMode="auto">
          <a:xfrm rot="1835679">
            <a:off x="28788" y="673295"/>
            <a:ext cx="1905563" cy="1425352"/>
          </a:xfrm>
          <a:custGeom>
            <a:avLst/>
            <a:gdLst>
              <a:gd name="connsiteX0" fmla="*/ 1895793 w 1895793"/>
              <a:gd name="connsiteY0" fmla="*/ 0 h 1452283"/>
              <a:gd name="connsiteX1" fmla="*/ 1895793 w 1895793"/>
              <a:gd name="connsiteY1" fmla="*/ 686016 h 1452283"/>
              <a:gd name="connsiteX2" fmla="*/ 1810392 w 1895793"/>
              <a:gd name="connsiteY2" fmla="*/ 690313 h 1452283"/>
              <a:gd name="connsiteX3" fmla="*/ 666181 w 1895793"/>
              <a:gd name="connsiteY3" fmla="*/ 1450606 h 1452283"/>
              <a:gd name="connsiteX4" fmla="*/ 665371 w 1895793"/>
              <a:gd name="connsiteY4" fmla="*/ 1452283 h 1452283"/>
              <a:gd name="connsiteX5" fmla="*/ 0 w 1895793"/>
              <a:gd name="connsiteY5" fmla="*/ 1074991 h 1452283"/>
              <a:gd name="connsiteX6" fmla="*/ 1895793 w 1895793"/>
              <a:gd name="connsiteY6" fmla="*/ 0 h 145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5793" h="1452283">
                <a:moveTo>
                  <a:pt x="1895793" y="0"/>
                </a:moveTo>
                <a:lnTo>
                  <a:pt x="1895793" y="686016"/>
                </a:lnTo>
                <a:lnTo>
                  <a:pt x="1810392" y="690313"/>
                </a:lnTo>
                <a:cubicBezTo>
                  <a:pt x="1315386" y="740405"/>
                  <a:pt x="892863" y="1034810"/>
                  <a:pt x="666181" y="1450606"/>
                </a:cubicBezTo>
                <a:lnTo>
                  <a:pt x="665371" y="1452283"/>
                </a:lnTo>
                <a:lnTo>
                  <a:pt x="0" y="1074991"/>
                </a:lnTo>
                <a:cubicBezTo>
                  <a:pt x="391041" y="409785"/>
                  <a:pt x="1113713" y="0"/>
                  <a:pt x="1895793" y="0"/>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descr="1,300+ Choosing The Right Path Illustrations, Royalty-Free Vector Graphics  &amp; Clip Art - iStock | Pathway, Choice">
            <a:extLst>
              <a:ext uri="{FF2B5EF4-FFF2-40B4-BE49-F238E27FC236}">
                <a16:creationId xmlns:a16="http://schemas.microsoft.com/office/drawing/2014/main" id="{565F8409-75C7-9475-9941-89FE0954A9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400" t="4796" b="8398"/>
          <a:stretch>
            <a:fillRect/>
          </a:stretch>
        </p:blipFill>
        <p:spPr bwMode="auto">
          <a:xfrm rot="1835679">
            <a:off x="1978209" y="798522"/>
            <a:ext cx="3059426" cy="2201777"/>
          </a:xfrm>
          <a:custGeom>
            <a:avLst/>
            <a:gdLst>
              <a:gd name="connsiteX0" fmla="*/ 0 w 1895793"/>
              <a:gd name="connsiteY0" fmla="*/ 0 h 1397288"/>
              <a:gd name="connsiteX1" fmla="*/ 1895793 w 1895793"/>
              <a:gd name="connsiteY1" fmla="*/ 1074991 h 1397288"/>
              <a:gd name="connsiteX2" fmla="*/ 1327409 w 1895793"/>
              <a:gd name="connsiteY2" fmla="*/ 1397288 h 1397288"/>
              <a:gd name="connsiteX3" fmla="*/ 1286159 w 1895793"/>
              <a:gd name="connsiteY3" fmla="*/ 1329632 h 1397288"/>
              <a:gd name="connsiteX4" fmla="*/ 65152 w 1895793"/>
              <a:gd name="connsiteY4" fmla="*/ 682737 h 1397288"/>
              <a:gd name="connsiteX5" fmla="*/ 0 w 1895793"/>
              <a:gd name="connsiteY5" fmla="*/ 686015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0" y="0"/>
                </a:moveTo>
                <a:cubicBezTo>
                  <a:pt x="782081" y="0"/>
                  <a:pt x="1504754" y="409785"/>
                  <a:pt x="1895793" y="1074991"/>
                </a:cubicBezTo>
                <a:lnTo>
                  <a:pt x="1327409" y="1397288"/>
                </a:lnTo>
                <a:lnTo>
                  <a:pt x="1286159" y="1329632"/>
                </a:lnTo>
                <a:cubicBezTo>
                  <a:pt x="1021543" y="939342"/>
                  <a:pt x="573421" y="682737"/>
                  <a:pt x="65152" y="682737"/>
                </a:cubicBezTo>
                <a:lnTo>
                  <a:pt x="0" y="686015"/>
                </a:lnTo>
                <a:close/>
              </a:path>
            </a:pathLst>
          </a:custGeom>
          <a:noFill/>
          <a:extLst>
            <a:ext uri="{909E8E84-426E-40DD-AFC4-6F175D3DCCD1}">
              <a14:hiddenFill xmlns:a14="http://schemas.microsoft.com/office/drawing/2010/main">
                <a:solidFill>
                  <a:srgbClr val="FFFFFF"/>
                </a:solidFill>
              </a14:hiddenFill>
            </a:ext>
          </a:extLst>
        </p:spPr>
      </p:pic>
      <p:pic>
        <p:nvPicPr>
          <p:cNvPr id="13" name="Picture 12" descr="businessman step out of comfort old head for freedom for new mindset to  success.comfort zone concept vector 6341965 Vector Art at Vecteezy">
            <a:extLst>
              <a:ext uri="{FF2B5EF4-FFF2-40B4-BE49-F238E27FC236}">
                <a16:creationId xmlns:a16="http://schemas.microsoft.com/office/drawing/2014/main" id="{EC515570-66A0-7766-873E-886541B0EDC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697" t="8607" r="35713" b="8607"/>
          <a:stretch/>
        </p:blipFill>
        <p:spPr bwMode="auto">
          <a:xfrm rot="1835679">
            <a:off x="2248319" y="3052781"/>
            <a:ext cx="866106" cy="2110114"/>
          </a:xfrm>
          <a:custGeom>
            <a:avLst/>
            <a:gdLst>
              <a:gd name="connsiteX0" fmla="*/ 568385 w 861665"/>
              <a:gd name="connsiteY0" fmla="*/ 0 h 2149983"/>
              <a:gd name="connsiteX1" fmla="*/ 568385 w 861665"/>
              <a:gd name="connsiteY1" fmla="*/ 2149983 h 2149983"/>
              <a:gd name="connsiteX2" fmla="*/ 0 w 861665"/>
              <a:gd name="connsiteY2" fmla="*/ 1827686 h 2149983"/>
              <a:gd name="connsiteX3" fmla="*/ 32507 w 861665"/>
              <a:gd name="connsiteY3" fmla="*/ 1774368 h 2149983"/>
              <a:gd name="connsiteX4" fmla="*/ 210228 w 861665"/>
              <a:gd name="connsiteY4" fmla="*/ 1074992 h 2149983"/>
              <a:gd name="connsiteX5" fmla="*/ 32507 w 861665"/>
              <a:gd name="connsiteY5" fmla="*/ 375615 h 2149983"/>
              <a:gd name="connsiteX6" fmla="*/ 0 w 861665"/>
              <a:gd name="connsiteY6" fmla="*/ 322297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665" h="2149983">
                <a:moveTo>
                  <a:pt x="568385" y="0"/>
                </a:moveTo>
                <a:cubicBezTo>
                  <a:pt x="959425" y="665207"/>
                  <a:pt x="959425" y="1484776"/>
                  <a:pt x="568385" y="2149983"/>
                </a:cubicBezTo>
                <a:lnTo>
                  <a:pt x="0" y="1827686"/>
                </a:lnTo>
                <a:lnTo>
                  <a:pt x="32507" y="1774368"/>
                </a:lnTo>
                <a:cubicBezTo>
                  <a:pt x="145847" y="1566469"/>
                  <a:pt x="210228" y="1328222"/>
                  <a:pt x="210228" y="1074992"/>
                </a:cubicBezTo>
                <a:cubicBezTo>
                  <a:pt x="210228" y="821761"/>
                  <a:pt x="145847" y="583514"/>
                  <a:pt x="32507" y="375615"/>
                </a:cubicBezTo>
                <a:lnTo>
                  <a:pt x="0" y="3222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177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22A78-1D2C-0576-0A8C-C91275F8EC75}"/>
              </a:ext>
            </a:extLst>
          </p:cNvPr>
          <p:cNvSpPr/>
          <p:nvPr/>
        </p:nvSpPr>
        <p:spPr>
          <a:xfrm>
            <a:off x="15911" y="0"/>
            <a:ext cx="12312640" cy="6858000"/>
          </a:xfrm>
          <a:prstGeom prst="rect">
            <a:avLst/>
          </a:prstGeom>
          <a:blipFill dpi="0" rotWithShape="1">
            <a:blip r:embed="rId2">
              <a:alphaModFix amt="22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blipFill>
                <a:blip r:embed="rId3"/>
                <a:tile tx="0" ty="0" sx="100000" sy="100000" flip="none" algn="tl"/>
              </a:blip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74A32F95-DAD5-AEF8-1FD1-AF4EFC82805E}"/>
              </a:ext>
            </a:extLst>
          </p:cNvPr>
          <p:cNvCxnSpPr>
            <a:cxnSpLocks/>
          </p:cNvCxnSpPr>
          <p:nvPr/>
        </p:nvCxnSpPr>
        <p:spPr>
          <a:xfrm>
            <a:off x="4180813" y="3203473"/>
            <a:ext cx="8519886"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B67AB3D9-6579-1D12-BB6A-6388F04475ED}"/>
              </a:ext>
            </a:extLst>
          </p:cNvPr>
          <p:cNvCxnSpPr>
            <a:cxnSpLocks/>
          </p:cNvCxnSpPr>
          <p:nvPr/>
        </p:nvCxnSpPr>
        <p:spPr>
          <a:xfrm>
            <a:off x="2955962" y="4429931"/>
            <a:ext cx="990439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F7990CBE-5778-E5AD-9BDB-1A8C099CF227}"/>
              </a:ext>
            </a:extLst>
          </p:cNvPr>
          <p:cNvSpPr txBox="1"/>
          <p:nvPr/>
        </p:nvSpPr>
        <p:spPr>
          <a:xfrm>
            <a:off x="79860" y="2909245"/>
            <a:ext cx="1218474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THEMES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47F9824-12C3-5D72-1AC5-B7C98561A776}"/>
              </a:ext>
            </a:extLst>
          </p:cNvPr>
          <p:cNvSpPr txBox="1"/>
          <p:nvPr/>
        </p:nvSpPr>
        <p:spPr>
          <a:xfrm>
            <a:off x="4747062" y="2018290"/>
            <a:ext cx="734403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Roseritta" pitchFamily="2" charset="0"/>
                <a:ea typeface="+mn-ea"/>
                <a:cs typeface="+mn-cs"/>
              </a:rPr>
              <a:t>STEPPING OUT OF COMFORT ZONE</a:t>
            </a:r>
            <a:endParaRPr kumimoji="0" lang="en-US" sz="4000" b="1" i="0" u="none" strike="noStrike" kern="1200" cap="none" spc="0" normalizeH="0" baseline="0" noProof="0" dirty="0">
              <a:ln>
                <a:noFill/>
              </a:ln>
              <a:solidFill>
                <a:prstClr val="black"/>
              </a:solidFill>
              <a:effectLst/>
              <a:uLnTx/>
              <a:uFillTx/>
              <a:latin typeface="Roseritta" pitchFamily="2" charset="0"/>
              <a:ea typeface="+mn-ea"/>
              <a:cs typeface="+mn-cs"/>
            </a:endParaRPr>
          </a:p>
        </p:txBody>
      </p:sp>
      <p:pic>
        <p:nvPicPr>
          <p:cNvPr id="3" name="Picture 2" descr="Premium Vector | Man choose right path concept">
            <a:extLst>
              <a:ext uri="{FF2B5EF4-FFF2-40B4-BE49-F238E27FC236}">
                <a16:creationId xmlns:a16="http://schemas.microsoft.com/office/drawing/2014/main" id="{CD2E516B-A955-238D-DD5E-A6C856810F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4" t="3555" r="12390" b="35481"/>
          <a:stretch/>
        </p:blipFill>
        <p:spPr bwMode="auto">
          <a:xfrm rot="20926954">
            <a:off x="1551791" y="3670513"/>
            <a:ext cx="1895793" cy="1397288"/>
          </a:xfrm>
          <a:custGeom>
            <a:avLst/>
            <a:gdLst>
              <a:gd name="connsiteX0" fmla="*/ 1327409 w 1895793"/>
              <a:gd name="connsiteY0" fmla="*/ 0 h 1397288"/>
              <a:gd name="connsiteX1" fmla="*/ 1895793 w 1895793"/>
              <a:gd name="connsiteY1" fmla="*/ 322297 h 1397288"/>
              <a:gd name="connsiteX2" fmla="*/ 0 w 1895793"/>
              <a:gd name="connsiteY2" fmla="*/ 1397288 h 1397288"/>
              <a:gd name="connsiteX3" fmla="*/ 0 w 1895793"/>
              <a:gd name="connsiteY3" fmla="*/ 711273 h 1397288"/>
              <a:gd name="connsiteX4" fmla="*/ 65152 w 1895793"/>
              <a:gd name="connsiteY4" fmla="*/ 714551 h 1397288"/>
              <a:gd name="connsiteX5" fmla="*/ 1286159 w 1895793"/>
              <a:gd name="connsiteY5" fmla="*/ 67657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1327409" y="0"/>
                </a:moveTo>
                <a:lnTo>
                  <a:pt x="1895793" y="322297"/>
                </a:lnTo>
                <a:cubicBezTo>
                  <a:pt x="1504753" y="987504"/>
                  <a:pt x="782081" y="1397288"/>
                  <a:pt x="0" y="1397288"/>
                </a:cubicBezTo>
                <a:lnTo>
                  <a:pt x="0" y="711273"/>
                </a:lnTo>
                <a:lnTo>
                  <a:pt x="65152" y="714551"/>
                </a:lnTo>
                <a:cubicBezTo>
                  <a:pt x="573421" y="714551"/>
                  <a:pt x="1021543" y="457946"/>
                  <a:pt x="1286159" y="67657"/>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3" descr="Self confidence and self esteem, motivation to success, positive thinking  to boost confident and believe in yourself concept, businesswoman look at  her strong confidence reflection in the mirror. 5878234 Vector Art at">
            <a:extLst>
              <a:ext uri="{FF2B5EF4-FFF2-40B4-BE49-F238E27FC236}">
                <a16:creationId xmlns:a16="http://schemas.microsoft.com/office/drawing/2014/main" id="{94C44816-4EC6-2D71-E620-BD65DBA04C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841" r="17273"/>
          <a:stretch>
            <a:fillRect/>
          </a:stretch>
        </p:blipFill>
        <p:spPr bwMode="auto">
          <a:xfrm rot="20926954">
            <a:off x="-376446" y="4109921"/>
            <a:ext cx="1895793" cy="1336178"/>
          </a:xfrm>
          <a:custGeom>
            <a:avLst/>
            <a:gdLst>
              <a:gd name="connsiteX0" fmla="*/ 465720 w 1895793"/>
              <a:gd name="connsiteY0" fmla="*/ 0 h 1336178"/>
              <a:gd name="connsiteX1" fmla="*/ 736037 w 1895793"/>
              <a:gd name="connsiteY1" fmla="*/ 0 h 1336178"/>
              <a:gd name="connsiteX2" fmla="*/ 760126 w 1895793"/>
              <a:gd name="connsiteY2" fmla="*/ 38461 h 1336178"/>
              <a:gd name="connsiteX3" fmla="*/ 1810392 w 1895793"/>
              <a:gd name="connsiteY3" fmla="*/ 648761 h 1336178"/>
              <a:gd name="connsiteX4" fmla="*/ 1895793 w 1895793"/>
              <a:gd name="connsiteY4" fmla="*/ 653058 h 1336178"/>
              <a:gd name="connsiteX5" fmla="*/ 1895793 w 1895793"/>
              <a:gd name="connsiteY5" fmla="*/ 1336178 h 1336178"/>
              <a:gd name="connsiteX6" fmla="*/ 1807155 w 1895793"/>
              <a:gd name="connsiteY6" fmla="*/ 1336178 h 1336178"/>
              <a:gd name="connsiteX7" fmla="*/ 1749916 w 1895793"/>
              <a:gd name="connsiteY7" fmla="*/ 1334309 h 1336178"/>
              <a:gd name="connsiteX8" fmla="*/ 0 w 1895793"/>
              <a:gd name="connsiteY8" fmla="*/ 264082 h 133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793" h="1336178">
                <a:moveTo>
                  <a:pt x="465720" y="0"/>
                </a:moveTo>
                <a:lnTo>
                  <a:pt x="736037" y="0"/>
                </a:lnTo>
                <a:lnTo>
                  <a:pt x="760126" y="38461"/>
                </a:lnTo>
                <a:cubicBezTo>
                  <a:pt x="999626" y="374049"/>
                  <a:pt x="1377262" y="604931"/>
                  <a:pt x="1810392" y="648761"/>
                </a:cubicBezTo>
                <a:lnTo>
                  <a:pt x="1895793" y="653058"/>
                </a:lnTo>
                <a:lnTo>
                  <a:pt x="1895793" y="1336178"/>
                </a:lnTo>
                <a:lnTo>
                  <a:pt x="1807155" y="1336178"/>
                </a:lnTo>
                <a:lnTo>
                  <a:pt x="1749916" y="1334309"/>
                </a:lnTo>
                <a:cubicBezTo>
                  <a:pt x="1024674" y="1286852"/>
                  <a:pt x="366600" y="887713"/>
                  <a:pt x="0" y="264082"/>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descr="Imagination Vectors &amp; Illustrations for Free Download | Freepik">
            <a:extLst>
              <a:ext uri="{FF2B5EF4-FFF2-40B4-BE49-F238E27FC236}">
                <a16:creationId xmlns:a16="http://schemas.microsoft.com/office/drawing/2014/main" id="{E67C549D-17CC-CD3D-DB32-9F4F887AF8C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987" t="5054" r="43636" b="191"/>
          <a:stretch/>
        </p:blipFill>
        <p:spPr bwMode="auto">
          <a:xfrm rot="20926954">
            <a:off x="-970784" y="2319564"/>
            <a:ext cx="958652" cy="2149983"/>
          </a:xfrm>
          <a:custGeom>
            <a:avLst/>
            <a:gdLst>
              <a:gd name="connsiteX0" fmla="*/ 293281 w 958652"/>
              <a:gd name="connsiteY0" fmla="*/ 0 h 2149983"/>
              <a:gd name="connsiteX1" fmla="*/ 958652 w 958652"/>
              <a:gd name="connsiteY1" fmla="*/ 377292 h 2149983"/>
              <a:gd name="connsiteX2" fmla="*/ 897457 w 958652"/>
              <a:gd name="connsiteY2" fmla="*/ 503874 h 2149983"/>
              <a:gd name="connsiteX3" fmla="*/ 781741 w 958652"/>
              <a:gd name="connsiteY3" fmla="*/ 1074992 h 2149983"/>
              <a:gd name="connsiteX4" fmla="*/ 897457 w 958652"/>
              <a:gd name="connsiteY4" fmla="*/ 1646110 h 2149983"/>
              <a:gd name="connsiteX5" fmla="*/ 958652 w 958652"/>
              <a:gd name="connsiteY5" fmla="*/ 1772691 h 2149983"/>
              <a:gd name="connsiteX6" fmla="*/ 293281 w 958652"/>
              <a:gd name="connsiteY6" fmla="*/ 2149983 h 2149983"/>
              <a:gd name="connsiteX7" fmla="*/ 293281 w 958652"/>
              <a:gd name="connsiteY7" fmla="*/ 0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652" h="2149983">
                <a:moveTo>
                  <a:pt x="293281" y="0"/>
                </a:moveTo>
                <a:lnTo>
                  <a:pt x="958652" y="377292"/>
                </a:lnTo>
                <a:lnTo>
                  <a:pt x="897457" y="503874"/>
                </a:lnTo>
                <a:cubicBezTo>
                  <a:pt x="822945" y="679412"/>
                  <a:pt x="781741" y="872408"/>
                  <a:pt x="781741" y="1074992"/>
                </a:cubicBezTo>
                <a:cubicBezTo>
                  <a:pt x="781741" y="1277576"/>
                  <a:pt x="822945" y="1470571"/>
                  <a:pt x="897457" y="1646110"/>
                </a:cubicBezTo>
                <a:lnTo>
                  <a:pt x="958652" y="1772691"/>
                </a:lnTo>
                <a:lnTo>
                  <a:pt x="293281" y="2149983"/>
                </a:lnTo>
                <a:cubicBezTo>
                  <a:pt x="-97760" y="1484776"/>
                  <a:pt x="-97760" y="665207"/>
                  <a:pt x="293281" y="0"/>
                </a:cubicBezTo>
                <a:close/>
              </a:path>
            </a:pathLst>
          </a:custGeom>
          <a:extLst>
            <a:ext uri="{909E8E84-426E-40DD-AFC4-6F175D3DCCD1}">
              <a14:hiddenFill xmlns:a14="http://schemas.microsoft.com/office/drawing/2010/main">
                <a:solidFill>
                  <a:srgbClr val="FFFFFF"/>
                </a:solidFill>
              </a14:hiddenFill>
            </a:ext>
          </a:extLst>
        </p:spPr>
      </p:pic>
      <p:pic>
        <p:nvPicPr>
          <p:cNvPr id="10" name="Picture 9" descr="Dream with book. Vector child dreams concept. Kids imagination with sp By  Microvector | TheHungryJPEG">
            <a:extLst>
              <a:ext uri="{FF2B5EF4-FFF2-40B4-BE49-F238E27FC236}">
                <a16:creationId xmlns:a16="http://schemas.microsoft.com/office/drawing/2014/main" id="{F5778ED5-BC8C-BAB4-D983-1263B0F1E2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995" t="30626" r="23995" b="8077"/>
          <a:stretch>
            <a:fillRect/>
          </a:stretch>
        </p:blipFill>
        <p:spPr bwMode="auto">
          <a:xfrm rot="20926954">
            <a:off x="-973571" y="1040971"/>
            <a:ext cx="1895793" cy="1452282"/>
          </a:xfrm>
          <a:custGeom>
            <a:avLst/>
            <a:gdLst>
              <a:gd name="connsiteX0" fmla="*/ 1895793 w 1895793"/>
              <a:gd name="connsiteY0" fmla="*/ 0 h 1452283"/>
              <a:gd name="connsiteX1" fmla="*/ 1895793 w 1895793"/>
              <a:gd name="connsiteY1" fmla="*/ 686016 h 1452283"/>
              <a:gd name="connsiteX2" fmla="*/ 1810392 w 1895793"/>
              <a:gd name="connsiteY2" fmla="*/ 690313 h 1452283"/>
              <a:gd name="connsiteX3" fmla="*/ 666181 w 1895793"/>
              <a:gd name="connsiteY3" fmla="*/ 1450606 h 1452283"/>
              <a:gd name="connsiteX4" fmla="*/ 665371 w 1895793"/>
              <a:gd name="connsiteY4" fmla="*/ 1452283 h 1452283"/>
              <a:gd name="connsiteX5" fmla="*/ 0 w 1895793"/>
              <a:gd name="connsiteY5" fmla="*/ 1074991 h 1452283"/>
              <a:gd name="connsiteX6" fmla="*/ 1895793 w 1895793"/>
              <a:gd name="connsiteY6" fmla="*/ 0 h 145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5793" h="1452283">
                <a:moveTo>
                  <a:pt x="1895793" y="0"/>
                </a:moveTo>
                <a:lnTo>
                  <a:pt x="1895793" y="686016"/>
                </a:lnTo>
                <a:lnTo>
                  <a:pt x="1810392" y="690313"/>
                </a:lnTo>
                <a:cubicBezTo>
                  <a:pt x="1315386" y="740405"/>
                  <a:pt x="892863" y="1034810"/>
                  <a:pt x="666181" y="1450606"/>
                </a:cubicBezTo>
                <a:lnTo>
                  <a:pt x="665371" y="1452283"/>
                </a:lnTo>
                <a:lnTo>
                  <a:pt x="0" y="1074991"/>
                </a:lnTo>
                <a:cubicBezTo>
                  <a:pt x="391041" y="409785"/>
                  <a:pt x="1113713" y="0"/>
                  <a:pt x="1895793" y="0"/>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descr="1,300+ Choosing The Right Path Illustrations, Royalty-Free Vector Graphics  &amp; Clip Art - iStock | Pathway, Choice">
            <a:extLst>
              <a:ext uri="{FF2B5EF4-FFF2-40B4-BE49-F238E27FC236}">
                <a16:creationId xmlns:a16="http://schemas.microsoft.com/office/drawing/2014/main" id="{D616009F-4244-D81A-AAF6-CB5389C737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400" t="4796" b="8398"/>
          <a:stretch>
            <a:fillRect/>
          </a:stretch>
        </p:blipFill>
        <p:spPr bwMode="auto">
          <a:xfrm rot="20926954">
            <a:off x="954071" y="656617"/>
            <a:ext cx="1895793" cy="1397286"/>
          </a:xfrm>
          <a:custGeom>
            <a:avLst/>
            <a:gdLst>
              <a:gd name="connsiteX0" fmla="*/ 0 w 1895793"/>
              <a:gd name="connsiteY0" fmla="*/ 0 h 1397288"/>
              <a:gd name="connsiteX1" fmla="*/ 1895793 w 1895793"/>
              <a:gd name="connsiteY1" fmla="*/ 1074991 h 1397288"/>
              <a:gd name="connsiteX2" fmla="*/ 1327409 w 1895793"/>
              <a:gd name="connsiteY2" fmla="*/ 1397288 h 1397288"/>
              <a:gd name="connsiteX3" fmla="*/ 1286159 w 1895793"/>
              <a:gd name="connsiteY3" fmla="*/ 1329632 h 1397288"/>
              <a:gd name="connsiteX4" fmla="*/ 65152 w 1895793"/>
              <a:gd name="connsiteY4" fmla="*/ 682737 h 1397288"/>
              <a:gd name="connsiteX5" fmla="*/ 0 w 1895793"/>
              <a:gd name="connsiteY5" fmla="*/ 686015 h 13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5793" h="1397288">
                <a:moveTo>
                  <a:pt x="0" y="0"/>
                </a:moveTo>
                <a:cubicBezTo>
                  <a:pt x="782081" y="0"/>
                  <a:pt x="1504754" y="409785"/>
                  <a:pt x="1895793" y="1074991"/>
                </a:cubicBezTo>
                <a:lnTo>
                  <a:pt x="1327409" y="1397288"/>
                </a:lnTo>
                <a:lnTo>
                  <a:pt x="1286159" y="1329632"/>
                </a:lnTo>
                <a:cubicBezTo>
                  <a:pt x="1021543" y="939342"/>
                  <a:pt x="573421" y="682737"/>
                  <a:pt x="65152" y="682737"/>
                </a:cubicBezTo>
                <a:lnTo>
                  <a:pt x="0" y="686015"/>
                </a:lnTo>
                <a:close/>
              </a:path>
            </a:pathLst>
          </a:custGeom>
          <a:noFill/>
          <a:extLst>
            <a:ext uri="{909E8E84-426E-40DD-AFC4-6F175D3DCCD1}">
              <a14:hiddenFill xmlns:a14="http://schemas.microsoft.com/office/drawing/2010/main">
                <a:solidFill>
                  <a:srgbClr val="FFFFFF"/>
                </a:solidFill>
              </a14:hiddenFill>
            </a:ext>
          </a:extLst>
        </p:spPr>
      </p:pic>
      <p:pic>
        <p:nvPicPr>
          <p:cNvPr id="20" name="Picture 19" descr="businessman step out of comfort old head for freedom for new mindset to  success.comfort zone concept vector 6341965 Vector Art at Vecteezy">
            <a:extLst>
              <a:ext uri="{FF2B5EF4-FFF2-40B4-BE49-F238E27FC236}">
                <a16:creationId xmlns:a16="http://schemas.microsoft.com/office/drawing/2014/main" id="{388F095C-E228-6632-BA0E-4C763EFD75D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697" t="8607" r="35713" b="8607"/>
          <a:stretch/>
        </p:blipFill>
        <p:spPr bwMode="auto">
          <a:xfrm rot="20926954">
            <a:off x="3219467" y="456315"/>
            <a:ext cx="1495797" cy="3732235"/>
          </a:xfrm>
          <a:custGeom>
            <a:avLst/>
            <a:gdLst>
              <a:gd name="connsiteX0" fmla="*/ 568385 w 861665"/>
              <a:gd name="connsiteY0" fmla="*/ 0 h 2149983"/>
              <a:gd name="connsiteX1" fmla="*/ 568385 w 861665"/>
              <a:gd name="connsiteY1" fmla="*/ 2149983 h 2149983"/>
              <a:gd name="connsiteX2" fmla="*/ 0 w 861665"/>
              <a:gd name="connsiteY2" fmla="*/ 1827686 h 2149983"/>
              <a:gd name="connsiteX3" fmla="*/ 32507 w 861665"/>
              <a:gd name="connsiteY3" fmla="*/ 1774368 h 2149983"/>
              <a:gd name="connsiteX4" fmla="*/ 210228 w 861665"/>
              <a:gd name="connsiteY4" fmla="*/ 1074992 h 2149983"/>
              <a:gd name="connsiteX5" fmla="*/ 32507 w 861665"/>
              <a:gd name="connsiteY5" fmla="*/ 375615 h 2149983"/>
              <a:gd name="connsiteX6" fmla="*/ 0 w 861665"/>
              <a:gd name="connsiteY6" fmla="*/ 322297 h 214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665" h="2149983">
                <a:moveTo>
                  <a:pt x="568385" y="0"/>
                </a:moveTo>
                <a:cubicBezTo>
                  <a:pt x="959425" y="665207"/>
                  <a:pt x="959425" y="1484776"/>
                  <a:pt x="568385" y="2149983"/>
                </a:cubicBezTo>
                <a:lnTo>
                  <a:pt x="0" y="1827686"/>
                </a:lnTo>
                <a:lnTo>
                  <a:pt x="32507" y="1774368"/>
                </a:lnTo>
                <a:cubicBezTo>
                  <a:pt x="145847" y="1566469"/>
                  <a:pt x="210228" y="1328222"/>
                  <a:pt x="210228" y="1074992"/>
                </a:cubicBezTo>
                <a:cubicBezTo>
                  <a:pt x="210228" y="821761"/>
                  <a:pt x="145847" y="583514"/>
                  <a:pt x="32507" y="375615"/>
                </a:cubicBezTo>
                <a:lnTo>
                  <a:pt x="0" y="3222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60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Roald Dahl Books For 6-7 Year Olds Discounts Store |  sewardjohnsonatelier.org">
            <a:extLst>
              <a:ext uri="{FF2B5EF4-FFF2-40B4-BE49-F238E27FC236}">
                <a16:creationId xmlns:a16="http://schemas.microsoft.com/office/drawing/2014/main" id="{8D4AC272-11B8-B7E6-3F6C-EA39A52CD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025" r="10025" b="11701"/>
          <a:stretch>
            <a:fillRect/>
          </a:stretch>
        </p:blipFill>
        <p:spPr bwMode="auto">
          <a:xfrm>
            <a:off x="6028268" y="4438004"/>
            <a:ext cx="1879918" cy="1384148"/>
          </a:xfrm>
          <a:custGeom>
            <a:avLst/>
            <a:gdLst>
              <a:gd name="connsiteX0" fmla="*/ 1282405 w 1879918"/>
              <a:gd name="connsiteY0" fmla="*/ 0 h 1384148"/>
              <a:gd name="connsiteX1" fmla="*/ 1396753 w 1879918"/>
              <a:gd name="connsiteY1" fmla="*/ 0 h 1384148"/>
              <a:gd name="connsiteX2" fmla="*/ 1879918 w 1879918"/>
              <a:gd name="connsiteY2" fmla="*/ 283009 h 1384148"/>
              <a:gd name="connsiteX3" fmla="*/ 0 w 1879918"/>
              <a:gd name="connsiteY3" fmla="*/ 1384148 h 1384148"/>
              <a:gd name="connsiteX4" fmla="*/ 0 w 1879918"/>
              <a:gd name="connsiteY4" fmla="*/ 771025 h 1384148"/>
              <a:gd name="connsiteX5" fmla="*/ 1242102 w 1879918"/>
              <a:gd name="connsiteY5" fmla="*/ 70381 h 138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384148">
                <a:moveTo>
                  <a:pt x="1282405" y="0"/>
                </a:moveTo>
                <a:lnTo>
                  <a:pt x="1396753" y="0"/>
                </a:lnTo>
                <a:lnTo>
                  <a:pt x="1879918" y="283009"/>
                </a:lnTo>
                <a:cubicBezTo>
                  <a:pt x="1492152" y="964396"/>
                  <a:pt x="775532" y="1384148"/>
                  <a:pt x="0" y="1384148"/>
                </a:cubicBezTo>
                <a:lnTo>
                  <a:pt x="0" y="771025"/>
                </a:lnTo>
                <a:cubicBezTo>
                  <a:pt x="517050" y="771025"/>
                  <a:pt x="972914" y="493099"/>
                  <a:pt x="1242102" y="70381"/>
                </a:cubicBezTo>
                <a:close/>
              </a:path>
            </a:pathLst>
          </a:custGeom>
          <a:noFill/>
          <a:extLst>
            <a:ext uri="{909E8E84-426E-40DD-AFC4-6F175D3DCCD1}">
              <a14:hiddenFill xmlns:a14="http://schemas.microsoft.com/office/drawing/2010/main">
                <a:solidFill>
                  <a:srgbClr val="FFFFFF"/>
                </a:solidFill>
              </a14:hiddenFill>
            </a:ext>
          </a:extLst>
        </p:spPr>
      </p:pic>
      <p:pic>
        <p:nvPicPr>
          <p:cNvPr id="48" name="Picture 47" descr="Yellow Wool Texture Background Stock Photo - Download Image Now -  Backgrounds, Blank, Clothing - iStock">
            <a:extLst>
              <a:ext uri="{FF2B5EF4-FFF2-40B4-BE49-F238E27FC236}">
                <a16:creationId xmlns:a16="http://schemas.microsoft.com/office/drawing/2014/main" id="{17A0DBC2-9F6B-828F-2A49-C03022ED6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501" t="4385" r="16586" b="17300"/>
          <a:stretch>
            <a:fillRect/>
          </a:stretch>
        </p:blipFill>
        <p:spPr bwMode="auto">
          <a:xfrm>
            <a:off x="4057333" y="4387849"/>
            <a:ext cx="1879918" cy="1434303"/>
          </a:xfrm>
          <a:custGeom>
            <a:avLst/>
            <a:gdLst>
              <a:gd name="connsiteX0" fmla="*/ 568794 w 1879918"/>
              <a:gd name="connsiteY0" fmla="*/ 0 h 1434303"/>
              <a:gd name="connsiteX1" fmla="*/ 637817 w 1879918"/>
              <a:gd name="connsiteY1" fmla="*/ 120536 h 1434303"/>
              <a:gd name="connsiteX2" fmla="*/ 1879918 w 1879918"/>
              <a:gd name="connsiteY2" fmla="*/ 821180 h 1434303"/>
              <a:gd name="connsiteX3" fmla="*/ 1879918 w 1879918"/>
              <a:gd name="connsiteY3" fmla="*/ 1434303 h 1434303"/>
              <a:gd name="connsiteX4" fmla="*/ 0 w 1879918"/>
              <a:gd name="connsiteY4" fmla="*/ 333164 h 1434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918" h="1434303">
                <a:moveTo>
                  <a:pt x="568794" y="0"/>
                </a:moveTo>
                <a:lnTo>
                  <a:pt x="637817" y="120536"/>
                </a:lnTo>
                <a:cubicBezTo>
                  <a:pt x="907004" y="543254"/>
                  <a:pt x="1362868" y="821180"/>
                  <a:pt x="1879918" y="821180"/>
                </a:cubicBezTo>
                <a:lnTo>
                  <a:pt x="1879918" y="1434303"/>
                </a:lnTo>
                <a:cubicBezTo>
                  <a:pt x="1104387" y="1434303"/>
                  <a:pt x="387765" y="1014551"/>
                  <a:pt x="0" y="333164"/>
                </a:cubicBezTo>
                <a:close/>
              </a:path>
            </a:pathLst>
          </a:custGeom>
          <a:noFill/>
          <a:extLst>
            <a:ext uri="{909E8E84-426E-40DD-AFC4-6F175D3DCCD1}">
              <a14:hiddenFill xmlns:a14="http://schemas.microsoft.com/office/drawing/2010/main">
                <a:solidFill>
                  <a:srgbClr val="FFFFFF"/>
                </a:solidFill>
              </a14:hiddenFill>
            </a:ext>
          </a:extLst>
        </p:spPr>
      </p:pic>
      <p:pic>
        <p:nvPicPr>
          <p:cNvPr id="47" name="Picture 46" descr="Erta Ale volcano - Nov 2008: lava fountains - Red lava patterns and the  fountain at the lakeshore (Photo: Tom Pfeiffer)">
            <a:extLst>
              <a:ext uri="{FF2B5EF4-FFF2-40B4-BE49-F238E27FC236}">
                <a16:creationId xmlns:a16="http://schemas.microsoft.com/office/drawing/2014/main" id="{79D32044-DA8C-51D7-A51D-42BC7D1AA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188" t="13253" r="11875" b="44422"/>
          <a:stretch>
            <a:fillRect/>
          </a:stretch>
        </p:blipFill>
        <p:spPr bwMode="auto">
          <a:xfrm rot="5075120">
            <a:off x="3115877" y="3097973"/>
            <a:ext cx="2192452" cy="938231"/>
          </a:xfrm>
          <a:custGeom>
            <a:avLst/>
            <a:gdLst>
              <a:gd name="connsiteX0" fmla="*/ 0 w 2192452"/>
              <a:gd name="connsiteY0" fmla="*/ 534817 h 938231"/>
              <a:gd name="connsiteX1" fmla="*/ 385350 w 2192452"/>
              <a:gd name="connsiteY1" fmla="*/ 0 h 938231"/>
              <a:gd name="connsiteX2" fmla="*/ 395227 w 2192452"/>
              <a:gd name="connsiteY2" fmla="*/ 6970 h 938231"/>
              <a:gd name="connsiteX3" fmla="*/ 1132272 w 2192452"/>
              <a:gd name="connsiteY3" fmla="*/ 258434 h 938231"/>
              <a:gd name="connsiteX4" fmla="*/ 1903439 w 2192452"/>
              <a:gd name="connsiteY4" fmla="*/ 149928 h 938231"/>
              <a:gd name="connsiteX5" fmla="*/ 1914449 w 2192452"/>
              <a:gd name="connsiteY5" fmla="*/ 144937 h 938231"/>
              <a:gd name="connsiteX6" fmla="*/ 2192452 w 2192452"/>
              <a:gd name="connsiteY6" fmla="*/ 742631 h 938231"/>
              <a:gd name="connsiteX7" fmla="*/ 0 w 2192452"/>
              <a:gd name="connsiteY7" fmla="*/ 534817 h 93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2452" h="938231">
                <a:moveTo>
                  <a:pt x="0" y="534817"/>
                </a:moveTo>
                <a:lnTo>
                  <a:pt x="385350" y="0"/>
                </a:lnTo>
                <a:lnTo>
                  <a:pt x="395227" y="6970"/>
                </a:lnTo>
                <a:cubicBezTo>
                  <a:pt x="608515" y="143003"/>
                  <a:pt x="859226" y="232553"/>
                  <a:pt x="1132272" y="258434"/>
                </a:cubicBezTo>
                <a:cubicBezTo>
                  <a:pt x="1405319" y="284315"/>
                  <a:pt x="1668391" y="243464"/>
                  <a:pt x="1903439" y="149928"/>
                </a:cubicBezTo>
                <a:lnTo>
                  <a:pt x="1914449" y="144937"/>
                </a:lnTo>
                <a:lnTo>
                  <a:pt x="2192452" y="742631"/>
                </a:lnTo>
                <a:cubicBezTo>
                  <a:pt x="1477515" y="1064369"/>
                  <a:pt x="641756" y="985151"/>
                  <a:pt x="0" y="534817"/>
                </a:cubicBezTo>
                <a:close/>
              </a:path>
            </a:pathLst>
          </a:custGeom>
          <a:noFill/>
          <a:extLst>
            <a:ext uri="{909E8E84-426E-40DD-AFC4-6F175D3DCCD1}">
              <a14:hiddenFill xmlns:a14="http://schemas.microsoft.com/office/drawing/2010/main">
                <a:solidFill>
                  <a:srgbClr val="FFFFFF"/>
                </a:solidFill>
              </a14:hiddenFill>
            </a:ext>
          </a:extLst>
        </p:spPr>
      </p:pic>
      <p:pic>
        <p:nvPicPr>
          <p:cNvPr id="46" name="Picture 45" descr="8 unique Devon Christmas gifts – Burton at Bideford">
            <a:extLst>
              <a:ext uri="{FF2B5EF4-FFF2-40B4-BE49-F238E27FC236}">
                <a16:creationId xmlns:a16="http://schemas.microsoft.com/office/drawing/2014/main" id="{53812C67-5C4F-AB43-B7C7-A39C0ED58C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3" t="16209" r="28048" b="1505"/>
          <a:stretch>
            <a:fillRect/>
          </a:stretch>
        </p:blipFill>
        <p:spPr bwMode="auto">
          <a:xfrm>
            <a:off x="4057333" y="1318381"/>
            <a:ext cx="1879918" cy="1434303"/>
          </a:xfrm>
          <a:custGeom>
            <a:avLst/>
            <a:gdLst>
              <a:gd name="connsiteX0" fmla="*/ 1879918 w 1879918"/>
              <a:gd name="connsiteY0" fmla="*/ 0 h 1434303"/>
              <a:gd name="connsiteX1" fmla="*/ 1879918 w 1879918"/>
              <a:gd name="connsiteY1" fmla="*/ 613123 h 1434303"/>
              <a:gd name="connsiteX2" fmla="*/ 637817 w 1879918"/>
              <a:gd name="connsiteY2" fmla="*/ 1313767 h 1434303"/>
              <a:gd name="connsiteX3" fmla="*/ 568794 w 1879918"/>
              <a:gd name="connsiteY3" fmla="*/ 1434303 h 1434303"/>
              <a:gd name="connsiteX4" fmla="*/ 0 w 1879918"/>
              <a:gd name="connsiteY4" fmla="*/ 1101140 h 1434303"/>
              <a:gd name="connsiteX5" fmla="*/ 1879918 w 1879918"/>
              <a:gd name="connsiteY5" fmla="*/ 0 h 143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434303">
                <a:moveTo>
                  <a:pt x="1879918" y="0"/>
                </a:moveTo>
                <a:lnTo>
                  <a:pt x="1879918" y="613123"/>
                </a:lnTo>
                <a:cubicBezTo>
                  <a:pt x="1362868" y="613123"/>
                  <a:pt x="907004" y="891049"/>
                  <a:pt x="637817" y="1313767"/>
                </a:cubicBezTo>
                <a:lnTo>
                  <a:pt x="568794" y="1434303"/>
                </a:lnTo>
                <a:lnTo>
                  <a:pt x="0" y="1101140"/>
                </a:lnTo>
                <a:cubicBezTo>
                  <a:pt x="387766" y="419752"/>
                  <a:pt x="1104387" y="0"/>
                  <a:pt x="1879918" y="0"/>
                </a:cubicBezTo>
                <a:close/>
              </a:path>
            </a:pathLst>
          </a:custGeom>
          <a:noFill/>
          <a:extLst>
            <a:ext uri="{909E8E84-426E-40DD-AFC4-6F175D3DCCD1}">
              <a14:hiddenFill xmlns:a14="http://schemas.microsoft.com/office/drawing/2010/main">
                <a:solidFill>
                  <a:srgbClr val="FFFFFF"/>
                </a:solidFill>
              </a14:hiddenFill>
            </a:ext>
          </a:extLst>
        </p:spPr>
      </p:pic>
      <p:pic>
        <p:nvPicPr>
          <p:cNvPr id="44" name="Picture 43" descr="ZIJIAGE Rug carpet,Modern cartoon pattern small train border children's  room non-slip carpet mat,for bedroom,bedside,living room,kitchen,B,60 *  90cm : Amazon.co.uk: Home &amp; Kitchen">
            <a:extLst>
              <a:ext uri="{FF2B5EF4-FFF2-40B4-BE49-F238E27FC236}">
                <a16:creationId xmlns:a16="http://schemas.microsoft.com/office/drawing/2014/main" id="{FE89F073-3118-08E7-E047-C01437A28C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780" t="27724"/>
          <a:stretch>
            <a:fillRect/>
          </a:stretch>
        </p:blipFill>
        <p:spPr bwMode="auto">
          <a:xfrm>
            <a:off x="6028268" y="1318382"/>
            <a:ext cx="1804410" cy="1384147"/>
          </a:xfrm>
          <a:custGeom>
            <a:avLst/>
            <a:gdLst>
              <a:gd name="connsiteX0" fmla="*/ 0 w 1804410"/>
              <a:gd name="connsiteY0" fmla="*/ 0 h 1384147"/>
              <a:gd name="connsiteX1" fmla="*/ 1803424 w 1804410"/>
              <a:gd name="connsiteY1" fmla="*/ 976484 h 1384147"/>
              <a:gd name="connsiteX2" fmla="*/ 1804410 w 1804410"/>
              <a:gd name="connsiteY2" fmla="*/ 978091 h 1384147"/>
              <a:gd name="connsiteX3" fmla="*/ 1804410 w 1804410"/>
              <a:gd name="connsiteY3" fmla="*/ 1145368 h 1384147"/>
              <a:gd name="connsiteX4" fmla="*/ 1396754 w 1804410"/>
              <a:gd name="connsiteY4" fmla="*/ 1384147 h 1384147"/>
              <a:gd name="connsiteX5" fmla="*/ 1282405 w 1804410"/>
              <a:gd name="connsiteY5" fmla="*/ 1384147 h 1384147"/>
              <a:gd name="connsiteX6" fmla="*/ 1242102 w 1804410"/>
              <a:gd name="connsiteY6" fmla="*/ 1313767 h 1384147"/>
              <a:gd name="connsiteX7" fmla="*/ 0 w 1804410"/>
              <a:gd name="connsiteY7" fmla="*/ 613123 h 13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410" h="1384147">
                <a:moveTo>
                  <a:pt x="0" y="0"/>
                </a:moveTo>
                <a:cubicBezTo>
                  <a:pt x="727061" y="0"/>
                  <a:pt x="1402345" y="368923"/>
                  <a:pt x="1803424" y="976484"/>
                </a:cubicBezTo>
                <a:lnTo>
                  <a:pt x="1804410" y="978091"/>
                </a:lnTo>
                <a:lnTo>
                  <a:pt x="1804410" y="1145368"/>
                </a:lnTo>
                <a:lnTo>
                  <a:pt x="1396754" y="1384147"/>
                </a:lnTo>
                <a:lnTo>
                  <a:pt x="1282405" y="1384147"/>
                </a:lnTo>
                <a:lnTo>
                  <a:pt x="1242102" y="1313767"/>
                </a:lnTo>
                <a:cubicBezTo>
                  <a:pt x="972914" y="891049"/>
                  <a:pt x="517050" y="613123"/>
                  <a:pt x="0" y="613123"/>
                </a:cubicBezTo>
                <a:close/>
              </a:path>
            </a:pathLst>
          </a:custGeom>
          <a:noFill/>
          <a:extLst>
            <a:ext uri="{909E8E84-426E-40DD-AFC4-6F175D3DCCD1}">
              <a14:hiddenFill xmlns:a14="http://schemas.microsoft.com/office/drawing/2010/main">
                <a:solidFill>
                  <a:srgbClr val="FFFFFF"/>
                </a:solidFill>
              </a14:hiddenFill>
            </a:ext>
          </a:extLst>
        </p:spPr>
      </p:pic>
      <p:pic>
        <p:nvPicPr>
          <p:cNvPr id="42" name="Picture 41" descr="scab on knee cartoon - Clip Art Library">
            <a:extLst>
              <a:ext uri="{FF2B5EF4-FFF2-40B4-BE49-F238E27FC236}">
                <a16:creationId xmlns:a16="http://schemas.microsoft.com/office/drawing/2014/main" id="{93584F0B-6CDE-AC41-FBB7-6CB9542211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0756" r="50000" b="2253"/>
          <a:stretch>
            <a:fillRect/>
          </a:stretch>
        </p:blipFill>
        <p:spPr bwMode="auto">
          <a:xfrm>
            <a:off x="7402870" y="2531560"/>
            <a:ext cx="859617" cy="2152672"/>
          </a:xfrm>
          <a:custGeom>
            <a:avLst/>
            <a:gdLst>
              <a:gd name="connsiteX0" fmla="*/ 484101 w 859617"/>
              <a:gd name="connsiteY0" fmla="*/ 0 h 2152672"/>
              <a:gd name="connsiteX1" fmla="*/ 594896 w 859617"/>
              <a:gd name="connsiteY1" fmla="*/ 0 h 2152672"/>
              <a:gd name="connsiteX2" fmla="*/ 636955 w 859617"/>
              <a:gd name="connsiteY2" fmla="*/ 79929 h 2152672"/>
              <a:gd name="connsiteX3" fmla="*/ 568793 w 859617"/>
              <a:gd name="connsiteY3" fmla="*/ 2152672 h 2152672"/>
              <a:gd name="connsiteX4" fmla="*/ 0 w 859617"/>
              <a:gd name="connsiteY4" fmla="*/ 1819509 h 2152672"/>
              <a:gd name="connsiteX5" fmla="*/ 6007 w 859617"/>
              <a:gd name="connsiteY5" fmla="*/ 1809019 h 2152672"/>
              <a:gd name="connsiteX6" fmla="*/ 186798 w 859617"/>
              <a:gd name="connsiteY6" fmla="*/ 1051533 h 2152672"/>
              <a:gd name="connsiteX7" fmla="*/ 6007 w 859617"/>
              <a:gd name="connsiteY7" fmla="*/ 294047 h 2152672"/>
              <a:gd name="connsiteX8" fmla="*/ 0 w 859617"/>
              <a:gd name="connsiteY8" fmla="*/ 283557 h 215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17" h="2152672">
                <a:moveTo>
                  <a:pt x="484101" y="0"/>
                </a:moveTo>
                <a:lnTo>
                  <a:pt x="594896" y="0"/>
                </a:lnTo>
                <a:lnTo>
                  <a:pt x="636955" y="79929"/>
                </a:lnTo>
                <a:cubicBezTo>
                  <a:pt x="955044" y="736101"/>
                  <a:pt x="932323" y="1513872"/>
                  <a:pt x="568793" y="2152672"/>
                </a:cubicBezTo>
                <a:lnTo>
                  <a:pt x="0" y="1819509"/>
                </a:lnTo>
                <a:lnTo>
                  <a:pt x="6007" y="1809019"/>
                </a:lnTo>
                <a:cubicBezTo>
                  <a:pt x="121306" y="1583846"/>
                  <a:pt x="186798" y="1325803"/>
                  <a:pt x="186798" y="1051533"/>
                </a:cubicBezTo>
                <a:cubicBezTo>
                  <a:pt x="186798" y="777262"/>
                  <a:pt x="121306" y="519220"/>
                  <a:pt x="6007" y="294047"/>
                </a:cubicBezTo>
                <a:lnTo>
                  <a:pt x="0" y="283557"/>
                </a:lnTo>
                <a:close/>
              </a:path>
            </a:pathLst>
          </a:custGeom>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39971AC-8B6A-4C86-9DA5-656347E29D75}"/>
              </a:ext>
            </a:extLst>
          </p:cNvPr>
          <p:cNvSpPr txBox="1"/>
          <p:nvPr/>
        </p:nvSpPr>
        <p:spPr>
          <a:xfrm>
            <a:off x="4750046" y="3219458"/>
            <a:ext cx="28142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SYMBOLS</a:t>
            </a:r>
          </a:p>
        </p:txBody>
      </p:sp>
    </p:spTree>
    <p:extLst>
      <p:ext uri="{BB962C8B-B14F-4D97-AF65-F5344CB8AC3E}">
        <p14:creationId xmlns:p14="http://schemas.microsoft.com/office/powerpoint/2010/main" val="2851607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85429A-116B-4DA5-0999-C871B27946C2}"/>
              </a:ext>
            </a:extLst>
          </p:cNvPr>
          <p:cNvSpPr/>
          <p:nvPr/>
        </p:nvSpPr>
        <p:spPr>
          <a:xfrm>
            <a:off x="0" y="0"/>
            <a:ext cx="12192000" cy="6858000"/>
          </a:xfrm>
          <a:prstGeom prst="rect">
            <a:avLst/>
          </a:prstGeom>
          <a:blipFill dpi="0" rotWithShape="1">
            <a:blip r:embed="rId2">
              <a:alphaModFix amt="26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Roald Dahl Books For 6-7 Year Olds Discounts Store |  sewardjohnsonatelier.org">
            <a:extLst>
              <a:ext uri="{FF2B5EF4-FFF2-40B4-BE49-F238E27FC236}">
                <a16:creationId xmlns:a16="http://schemas.microsoft.com/office/drawing/2014/main" id="{FD9D43A7-F7E6-B773-CC19-D520BC323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25" r="10025" b="11701"/>
          <a:stretch>
            <a:fillRect/>
          </a:stretch>
        </p:blipFill>
        <p:spPr bwMode="auto">
          <a:xfrm rot="20578011">
            <a:off x="1653111" y="3945500"/>
            <a:ext cx="1879918" cy="1384148"/>
          </a:xfrm>
          <a:custGeom>
            <a:avLst/>
            <a:gdLst>
              <a:gd name="connsiteX0" fmla="*/ 1282405 w 1879918"/>
              <a:gd name="connsiteY0" fmla="*/ 0 h 1384148"/>
              <a:gd name="connsiteX1" fmla="*/ 1396753 w 1879918"/>
              <a:gd name="connsiteY1" fmla="*/ 0 h 1384148"/>
              <a:gd name="connsiteX2" fmla="*/ 1879918 w 1879918"/>
              <a:gd name="connsiteY2" fmla="*/ 283009 h 1384148"/>
              <a:gd name="connsiteX3" fmla="*/ 0 w 1879918"/>
              <a:gd name="connsiteY3" fmla="*/ 1384148 h 1384148"/>
              <a:gd name="connsiteX4" fmla="*/ 0 w 1879918"/>
              <a:gd name="connsiteY4" fmla="*/ 771025 h 1384148"/>
              <a:gd name="connsiteX5" fmla="*/ 1242102 w 1879918"/>
              <a:gd name="connsiteY5" fmla="*/ 70381 h 138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384148">
                <a:moveTo>
                  <a:pt x="1282405" y="0"/>
                </a:moveTo>
                <a:lnTo>
                  <a:pt x="1396753" y="0"/>
                </a:lnTo>
                <a:lnTo>
                  <a:pt x="1879918" y="283009"/>
                </a:lnTo>
                <a:cubicBezTo>
                  <a:pt x="1492152" y="964396"/>
                  <a:pt x="775532" y="1384148"/>
                  <a:pt x="0" y="1384148"/>
                </a:cubicBezTo>
                <a:lnTo>
                  <a:pt x="0" y="771025"/>
                </a:lnTo>
                <a:cubicBezTo>
                  <a:pt x="517050" y="771025"/>
                  <a:pt x="972914" y="493099"/>
                  <a:pt x="1242102" y="70381"/>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Yellow Wool Texture Background Stock Photo - Download Image Now -  Backgrounds, Blank, Clothing - iStock">
            <a:extLst>
              <a:ext uri="{FF2B5EF4-FFF2-40B4-BE49-F238E27FC236}">
                <a16:creationId xmlns:a16="http://schemas.microsoft.com/office/drawing/2014/main" id="{CB2B73B9-56A9-8D93-91E4-9297016AC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01" t="4385" r="16586" b="17300"/>
          <a:stretch>
            <a:fillRect/>
          </a:stretch>
        </p:blipFill>
        <p:spPr bwMode="auto">
          <a:xfrm rot="20578011">
            <a:off x="-238716" y="4473781"/>
            <a:ext cx="1879918" cy="1434303"/>
          </a:xfrm>
          <a:custGeom>
            <a:avLst/>
            <a:gdLst>
              <a:gd name="connsiteX0" fmla="*/ 568794 w 1879918"/>
              <a:gd name="connsiteY0" fmla="*/ 0 h 1434303"/>
              <a:gd name="connsiteX1" fmla="*/ 637817 w 1879918"/>
              <a:gd name="connsiteY1" fmla="*/ 120536 h 1434303"/>
              <a:gd name="connsiteX2" fmla="*/ 1879918 w 1879918"/>
              <a:gd name="connsiteY2" fmla="*/ 821180 h 1434303"/>
              <a:gd name="connsiteX3" fmla="*/ 1879918 w 1879918"/>
              <a:gd name="connsiteY3" fmla="*/ 1434303 h 1434303"/>
              <a:gd name="connsiteX4" fmla="*/ 0 w 1879918"/>
              <a:gd name="connsiteY4" fmla="*/ 333164 h 1434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918" h="1434303">
                <a:moveTo>
                  <a:pt x="568794" y="0"/>
                </a:moveTo>
                <a:lnTo>
                  <a:pt x="637817" y="120536"/>
                </a:lnTo>
                <a:cubicBezTo>
                  <a:pt x="907004" y="543254"/>
                  <a:pt x="1362868" y="821180"/>
                  <a:pt x="1879918" y="821180"/>
                </a:cubicBezTo>
                <a:lnTo>
                  <a:pt x="1879918" y="1434303"/>
                </a:lnTo>
                <a:cubicBezTo>
                  <a:pt x="1104387" y="1434303"/>
                  <a:pt x="387765" y="1014551"/>
                  <a:pt x="0" y="333164"/>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3" descr="Erta Ale volcano - Nov 2008: lava fountains - Red lava patterns and the  fountain at the lakeshore (Photo: Tom Pfeiffer)">
            <a:extLst>
              <a:ext uri="{FF2B5EF4-FFF2-40B4-BE49-F238E27FC236}">
                <a16:creationId xmlns:a16="http://schemas.microsoft.com/office/drawing/2014/main" id="{0E85771A-48C7-5558-2F5A-FE36891DC7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188" t="13253" r="11875" b="44422"/>
          <a:stretch>
            <a:fillRect/>
          </a:stretch>
        </p:blipFill>
        <p:spPr bwMode="auto">
          <a:xfrm rot="4053131">
            <a:off x="-1596223" y="3481367"/>
            <a:ext cx="2192452" cy="938231"/>
          </a:xfrm>
          <a:custGeom>
            <a:avLst/>
            <a:gdLst>
              <a:gd name="connsiteX0" fmla="*/ 0 w 2192452"/>
              <a:gd name="connsiteY0" fmla="*/ 534817 h 938231"/>
              <a:gd name="connsiteX1" fmla="*/ 385350 w 2192452"/>
              <a:gd name="connsiteY1" fmla="*/ 0 h 938231"/>
              <a:gd name="connsiteX2" fmla="*/ 395227 w 2192452"/>
              <a:gd name="connsiteY2" fmla="*/ 6970 h 938231"/>
              <a:gd name="connsiteX3" fmla="*/ 1132272 w 2192452"/>
              <a:gd name="connsiteY3" fmla="*/ 258434 h 938231"/>
              <a:gd name="connsiteX4" fmla="*/ 1903439 w 2192452"/>
              <a:gd name="connsiteY4" fmla="*/ 149928 h 938231"/>
              <a:gd name="connsiteX5" fmla="*/ 1914449 w 2192452"/>
              <a:gd name="connsiteY5" fmla="*/ 144937 h 938231"/>
              <a:gd name="connsiteX6" fmla="*/ 2192452 w 2192452"/>
              <a:gd name="connsiteY6" fmla="*/ 742631 h 938231"/>
              <a:gd name="connsiteX7" fmla="*/ 0 w 2192452"/>
              <a:gd name="connsiteY7" fmla="*/ 534817 h 93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2452" h="938231">
                <a:moveTo>
                  <a:pt x="0" y="534817"/>
                </a:moveTo>
                <a:lnTo>
                  <a:pt x="385350" y="0"/>
                </a:lnTo>
                <a:lnTo>
                  <a:pt x="395227" y="6970"/>
                </a:lnTo>
                <a:cubicBezTo>
                  <a:pt x="608515" y="143003"/>
                  <a:pt x="859226" y="232553"/>
                  <a:pt x="1132272" y="258434"/>
                </a:cubicBezTo>
                <a:cubicBezTo>
                  <a:pt x="1405319" y="284315"/>
                  <a:pt x="1668391" y="243464"/>
                  <a:pt x="1903439" y="149928"/>
                </a:cubicBezTo>
                <a:lnTo>
                  <a:pt x="1914449" y="144937"/>
                </a:lnTo>
                <a:lnTo>
                  <a:pt x="2192452" y="742631"/>
                </a:lnTo>
                <a:cubicBezTo>
                  <a:pt x="1477515" y="1064369"/>
                  <a:pt x="641756" y="985151"/>
                  <a:pt x="0" y="534817"/>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8 unique Devon Christmas gifts – Burton at Bideford">
            <a:extLst>
              <a:ext uri="{FF2B5EF4-FFF2-40B4-BE49-F238E27FC236}">
                <a16:creationId xmlns:a16="http://schemas.microsoft.com/office/drawing/2014/main" id="{0E76D038-245B-C9FA-4AC5-88E7C73D79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3" t="16209" r="28048" b="1505"/>
          <a:stretch>
            <a:fillRect/>
          </a:stretch>
        </p:blipFill>
        <p:spPr bwMode="auto">
          <a:xfrm rot="20578011">
            <a:off x="-1137839" y="1538954"/>
            <a:ext cx="1879918" cy="1434303"/>
          </a:xfrm>
          <a:custGeom>
            <a:avLst/>
            <a:gdLst>
              <a:gd name="connsiteX0" fmla="*/ 1879918 w 1879918"/>
              <a:gd name="connsiteY0" fmla="*/ 0 h 1434303"/>
              <a:gd name="connsiteX1" fmla="*/ 1879918 w 1879918"/>
              <a:gd name="connsiteY1" fmla="*/ 613123 h 1434303"/>
              <a:gd name="connsiteX2" fmla="*/ 637817 w 1879918"/>
              <a:gd name="connsiteY2" fmla="*/ 1313767 h 1434303"/>
              <a:gd name="connsiteX3" fmla="*/ 568794 w 1879918"/>
              <a:gd name="connsiteY3" fmla="*/ 1434303 h 1434303"/>
              <a:gd name="connsiteX4" fmla="*/ 0 w 1879918"/>
              <a:gd name="connsiteY4" fmla="*/ 1101140 h 1434303"/>
              <a:gd name="connsiteX5" fmla="*/ 1879918 w 1879918"/>
              <a:gd name="connsiteY5" fmla="*/ 0 h 143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434303">
                <a:moveTo>
                  <a:pt x="1879918" y="0"/>
                </a:moveTo>
                <a:lnTo>
                  <a:pt x="1879918" y="613123"/>
                </a:lnTo>
                <a:cubicBezTo>
                  <a:pt x="1362868" y="613123"/>
                  <a:pt x="907004" y="891049"/>
                  <a:pt x="637817" y="1313767"/>
                </a:cubicBezTo>
                <a:lnTo>
                  <a:pt x="568794" y="1434303"/>
                </a:lnTo>
                <a:lnTo>
                  <a:pt x="0" y="1101140"/>
                </a:lnTo>
                <a:cubicBezTo>
                  <a:pt x="387766" y="419752"/>
                  <a:pt x="1104387" y="0"/>
                  <a:pt x="1879918"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ZIJIAGE Rug carpet,Modern cartoon pattern small train border children's  room non-slip carpet mat,for bedroom,bedside,living room,kitchen,B,60 *  90cm : Amazon.co.uk: Home &amp; Kitchen">
            <a:extLst>
              <a:ext uri="{FF2B5EF4-FFF2-40B4-BE49-F238E27FC236}">
                <a16:creationId xmlns:a16="http://schemas.microsoft.com/office/drawing/2014/main" id="{DA57A82A-92DB-CAA0-03E2-C478139C62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780" t="27724"/>
          <a:stretch>
            <a:fillRect/>
          </a:stretch>
        </p:blipFill>
        <p:spPr bwMode="auto">
          <a:xfrm rot="20578011">
            <a:off x="740952" y="973778"/>
            <a:ext cx="1804410" cy="1384147"/>
          </a:xfrm>
          <a:custGeom>
            <a:avLst/>
            <a:gdLst>
              <a:gd name="connsiteX0" fmla="*/ 0 w 1804410"/>
              <a:gd name="connsiteY0" fmla="*/ 0 h 1384147"/>
              <a:gd name="connsiteX1" fmla="*/ 1803424 w 1804410"/>
              <a:gd name="connsiteY1" fmla="*/ 976484 h 1384147"/>
              <a:gd name="connsiteX2" fmla="*/ 1804410 w 1804410"/>
              <a:gd name="connsiteY2" fmla="*/ 978091 h 1384147"/>
              <a:gd name="connsiteX3" fmla="*/ 1804410 w 1804410"/>
              <a:gd name="connsiteY3" fmla="*/ 1145368 h 1384147"/>
              <a:gd name="connsiteX4" fmla="*/ 1396754 w 1804410"/>
              <a:gd name="connsiteY4" fmla="*/ 1384147 h 1384147"/>
              <a:gd name="connsiteX5" fmla="*/ 1282405 w 1804410"/>
              <a:gd name="connsiteY5" fmla="*/ 1384147 h 1384147"/>
              <a:gd name="connsiteX6" fmla="*/ 1242102 w 1804410"/>
              <a:gd name="connsiteY6" fmla="*/ 1313767 h 1384147"/>
              <a:gd name="connsiteX7" fmla="*/ 0 w 1804410"/>
              <a:gd name="connsiteY7" fmla="*/ 613123 h 13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410" h="1384147">
                <a:moveTo>
                  <a:pt x="0" y="0"/>
                </a:moveTo>
                <a:cubicBezTo>
                  <a:pt x="727061" y="0"/>
                  <a:pt x="1402345" y="368923"/>
                  <a:pt x="1803424" y="976484"/>
                </a:cubicBezTo>
                <a:lnTo>
                  <a:pt x="1804410" y="978091"/>
                </a:lnTo>
                <a:lnTo>
                  <a:pt x="1804410" y="1145368"/>
                </a:lnTo>
                <a:lnTo>
                  <a:pt x="1396754" y="1384147"/>
                </a:lnTo>
                <a:lnTo>
                  <a:pt x="1282405" y="1384147"/>
                </a:lnTo>
                <a:lnTo>
                  <a:pt x="1242102" y="1313767"/>
                </a:lnTo>
                <a:cubicBezTo>
                  <a:pt x="972914" y="891049"/>
                  <a:pt x="517050" y="613123"/>
                  <a:pt x="0" y="613123"/>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descr="scab on knee cartoon - Clip Art Library">
            <a:extLst>
              <a:ext uri="{FF2B5EF4-FFF2-40B4-BE49-F238E27FC236}">
                <a16:creationId xmlns:a16="http://schemas.microsoft.com/office/drawing/2014/main" id="{7539B380-8903-0905-43CA-C06801F283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0756" r="50000" b="2253"/>
          <a:stretch>
            <a:fillRect/>
          </a:stretch>
        </p:blipFill>
        <p:spPr bwMode="auto">
          <a:xfrm rot="20578011">
            <a:off x="3080773" y="1101898"/>
            <a:ext cx="1203084" cy="3012790"/>
          </a:xfrm>
          <a:custGeom>
            <a:avLst/>
            <a:gdLst>
              <a:gd name="connsiteX0" fmla="*/ 484101 w 859617"/>
              <a:gd name="connsiteY0" fmla="*/ 0 h 2152672"/>
              <a:gd name="connsiteX1" fmla="*/ 594896 w 859617"/>
              <a:gd name="connsiteY1" fmla="*/ 0 h 2152672"/>
              <a:gd name="connsiteX2" fmla="*/ 636955 w 859617"/>
              <a:gd name="connsiteY2" fmla="*/ 79929 h 2152672"/>
              <a:gd name="connsiteX3" fmla="*/ 568793 w 859617"/>
              <a:gd name="connsiteY3" fmla="*/ 2152672 h 2152672"/>
              <a:gd name="connsiteX4" fmla="*/ 0 w 859617"/>
              <a:gd name="connsiteY4" fmla="*/ 1819509 h 2152672"/>
              <a:gd name="connsiteX5" fmla="*/ 6007 w 859617"/>
              <a:gd name="connsiteY5" fmla="*/ 1809019 h 2152672"/>
              <a:gd name="connsiteX6" fmla="*/ 186798 w 859617"/>
              <a:gd name="connsiteY6" fmla="*/ 1051533 h 2152672"/>
              <a:gd name="connsiteX7" fmla="*/ 6007 w 859617"/>
              <a:gd name="connsiteY7" fmla="*/ 294047 h 2152672"/>
              <a:gd name="connsiteX8" fmla="*/ 0 w 859617"/>
              <a:gd name="connsiteY8" fmla="*/ 283557 h 215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17" h="2152672">
                <a:moveTo>
                  <a:pt x="484101" y="0"/>
                </a:moveTo>
                <a:lnTo>
                  <a:pt x="594896" y="0"/>
                </a:lnTo>
                <a:lnTo>
                  <a:pt x="636955" y="79929"/>
                </a:lnTo>
                <a:cubicBezTo>
                  <a:pt x="955044" y="736101"/>
                  <a:pt x="932323" y="1513872"/>
                  <a:pt x="568793" y="2152672"/>
                </a:cubicBezTo>
                <a:lnTo>
                  <a:pt x="0" y="1819509"/>
                </a:lnTo>
                <a:lnTo>
                  <a:pt x="6007" y="1809019"/>
                </a:lnTo>
                <a:cubicBezTo>
                  <a:pt x="121306" y="1583846"/>
                  <a:pt x="186798" y="1325803"/>
                  <a:pt x="186798" y="1051533"/>
                </a:cubicBezTo>
                <a:cubicBezTo>
                  <a:pt x="186798" y="777262"/>
                  <a:pt x="121306" y="519220"/>
                  <a:pt x="6007" y="294047"/>
                </a:cubicBezTo>
                <a:lnTo>
                  <a:pt x="0" y="283557"/>
                </a:lnTo>
                <a:close/>
              </a:path>
            </a:pathLst>
          </a:custGeom>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240C61-D30D-E2C3-2D00-AE5504424B58}"/>
              </a:ext>
            </a:extLst>
          </p:cNvPr>
          <p:cNvSpPr txBox="1"/>
          <p:nvPr/>
        </p:nvSpPr>
        <p:spPr>
          <a:xfrm>
            <a:off x="0" y="3121227"/>
            <a:ext cx="28142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SYMBOLS</a:t>
            </a:r>
          </a:p>
        </p:txBody>
      </p:sp>
      <p:sp>
        <p:nvSpPr>
          <p:cNvPr id="11" name="TextBox 10">
            <a:extLst>
              <a:ext uri="{FF2B5EF4-FFF2-40B4-BE49-F238E27FC236}">
                <a16:creationId xmlns:a16="http://schemas.microsoft.com/office/drawing/2014/main" id="{4D1B590A-0337-8E6D-05A5-9E8B3AB1C29E}"/>
              </a:ext>
            </a:extLst>
          </p:cNvPr>
          <p:cNvSpPr txBox="1"/>
          <p:nvPr/>
        </p:nvSpPr>
        <p:spPr>
          <a:xfrm>
            <a:off x="6304541" y="2256105"/>
            <a:ext cx="5594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Roseritta" pitchFamily="2" charset="0"/>
                <a:ea typeface="+mn-ea"/>
                <a:cs typeface="+mn-cs"/>
              </a:rPr>
              <a:t>The scab</a:t>
            </a:r>
            <a:endParaRPr kumimoji="0" lang="en-US" sz="4000" b="1" i="0" u="none" strike="noStrike" kern="1200" cap="none" spc="0" normalizeH="0" baseline="0" noProof="0" dirty="0">
              <a:ln>
                <a:noFill/>
              </a:ln>
              <a:solidFill>
                <a:prstClr val="black"/>
              </a:solidFill>
              <a:effectLst/>
              <a:uLnTx/>
              <a:uFillTx/>
              <a:latin typeface="Roseritta" pitchFamily="2" charset="0"/>
              <a:ea typeface="+mn-ea"/>
              <a:cs typeface="+mn-cs"/>
            </a:endParaRPr>
          </a:p>
        </p:txBody>
      </p:sp>
      <p:cxnSp>
        <p:nvCxnSpPr>
          <p:cNvPr id="15" name="Straight Connector 14">
            <a:extLst>
              <a:ext uri="{FF2B5EF4-FFF2-40B4-BE49-F238E27FC236}">
                <a16:creationId xmlns:a16="http://schemas.microsoft.com/office/drawing/2014/main" id="{B6D992D4-E9CA-F250-B02D-934F2D6B9197}"/>
              </a:ext>
            </a:extLst>
          </p:cNvPr>
          <p:cNvCxnSpPr/>
          <p:nvPr/>
        </p:nvCxnSpPr>
        <p:spPr>
          <a:xfrm>
            <a:off x="4325257" y="3700520"/>
            <a:ext cx="7866743"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3073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85429A-116B-4DA5-0999-C871B27946C2}"/>
              </a:ext>
            </a:extLst>
          </p:cNvPr>
          <p:cNvSpPr/>
          <p:nvPr/>
        </p:nvSpPr>
        <p:spPr>
          <a:xfrm>
            <a:off x="0" y="0"/>
            <a:ext cx="12192000" cy="6858000"/>
          </a:xfrm>
          <a:prstGeom prst="rect">
            <a:avLst/>
          </a:prstGeom>
          <a:blipFill dpi="0" rotWithShape="1">
            <a:blip r:embed="rId2">
              <a:alphaModFix amt="40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7240C61-D30D-E2C3-2D00-AE5504424B58}"/>
              </a:ext>
            </a:extLst>
          </p:cNvPr>
          <p:cNvSpPr txBox="1"/>
          <p:nvPr/>
        </p:nvSpPr>
        <p:spPr>
          <a:xfrm>
            <a:off x="0" y="3121227"/>
            <a:ext cx="28142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SYMBOLS</a:t>
            </a:r>
          </a:p>
        </p:txBody>
      </p:sp>
      <p:sp>
        <p:nvSpPr>
          <p:cNvPr id="11" name="TextBox 10">
            <a:extLst>
              <a:ext uri="{FF2B5EF4-FFF2-40B4-BE49-F238E27FC236}">
                <a16:creationId xmlns:a16="http://schemas.microsoft.com/office/drawing/2014/main" id="{4D1B590A-0337-8E6D-05A5-9E8B3AB1C29E}"/>
              </a:ext>
            </a:extLst>
          </p:cNvPr>
          <p:cNvSpPr txBox="1"/>
          <p:nvPr/>
        </p:nvSpPr>
        <p:spPr>
          <a:xfrm>
            <a:off x="6304541" y="2256105"/>
            <a:ext cx="5594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Roseritta" pitchFamily="2" charset="0"/>
                <a:ea typeface="+mn-ea"/>
                <a:cs typeface="+mn-cs"/>
              </a:rPr>
              <a:t>THE CARPET</a:t>
            </a:r>
            <a:endParaRPr kumimoji="0" lang="en-US" sz="4000" b="1" i="0" u="none" strike="noStrike" kern="1200" cap="none" spc="0" normalizeH="0" baseline="0" noProof="0" dirty="0">
              <a:ln>
                <a:noFill/>
              </a:ln>
              <a:solidFill>
                <a:prstClr val="black"/>
              </a:solidFill>
              <a:effectLst/>
              <a:uLnTx/>
              <a:uFillTx/>
              <a:latin typeface="Roseritta" pitchFamily="2" charset="0"/>
              <a:ea typeface="+mn-ea"/>
              <a:cs typeface="+mn-cs"/>
            </a:endParaRPr>
          </a:p>
        </p:txBody>
      </p:sp>
      <p:cxnSp>
        <p:nvCxnSpPr>
          <p:cNvPr id="15" name="Straight Connector 14">
            <a:extLst>
              <a:ext uri="{FF2B5EF4-FFF2-40B4-BE49-F238E27FC236}">
                <a16:creationId xmlns:a16="http://schemas.microsoft.com/office/drawing/2014/main" id="{B6D992D4-E9CA-F250-B02D-934F2D6B9197}"/>
              </a:ext>
            </a:extLst>
          </p:cNvPr>
          <p:cNvCxnSpPr/>
          <p:nvPr/>
        </p:nvCxnSpPr>
        <p:spPr>
          <a:xfrm>
            <a:off x="4325257" y="3700520"/>
            <a:ext cx="7866743" cy="0"/>
          </a:xfrm>
          <a:prstGeom prst="line">
            <a:avLst/>
          </a:prstGeom>
          <a:ln w="38100"/>
        </p:spPr>
        <p:style>
          <a:lnRef idx="3">
            <a:schemeClr val="dk1"/>
          </a:lnRef>
          <a:fillRef idx="0">
            <a:schemeClr val="dk1"/>
          </a:fillRef>
          <a:effectRef idx="2">
            <a:schemeClr val="dk1"/>
          </a:effectRef>
          <a:fontRef idx="minor">
            <a:schemeClr val="tx1"/>
          </a:fontRef>
        </p:style>
      </p:cxnSp>
      <p:pic>
        <p:nvPicPr>
          <p:cNvPr id="25" name="Picture 24" descr="Roald Dahl Books For 6-7 Year Olds Discounts Store |  sewardjohnsonatelier.org">
            <a:extLst>
              <a:ext uri="{FF2B5EF4-FFF2-40B4-BE49-F238E27FC236}">
                <a16:creationId xmlns:a16="http://schemas.microsoft.com/office/drawing/2014/main" id="{4A2B82E5-BA3A-8CFE-9801-3A5AA8B22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25" r="10025" b="11701"/>
          <a:stretch>
            <a:fillRect/>
          </a:stretch>
        </p:blipFill>
        <p:spPr bwMode="auto">
          <a:xfrm rot="1339542">
            <a:off x="670634" y="4546574"/>
            <a:ext cx="1879918" cy="1384148"/>
          </a:xfrm>
          <a:custGeom>
            <a:avLst/>
            <a:gdLst>
              <a:gd name="connsiteX0" fmla="*/ 1282405 w 1879918"/>
              <a:gd name="connsiteY0" fmla="*/ 0 h 1384148"/>
              <a:gd name="connsiteX1" fmla="*/ 1396753 w 1879918"/>
              <a:gd name="connsiteY1" fmla="*/ 0 h 1384148"/>
              <a:gd name="connsiteX2" fmla="*/ 1879918 w 1879918"/>
              <a:gd name="connsiteY2" fmla="*/ 283009 h 1384148"/>
              <a:gd name="connsiteX3" fmla="*/ 0 w 1879918"/>
              <a:gd name="connsiteY3" fmla="*/ 1384148 h 1384148"/>
              <a:gd name="connsiteX4" fmla="*/ 0 w 1879918"/>
              <a:gd name="connsiteY4" fmla="*/ 771025 h 1384148"/>
              <a:gd name="connsiteX5" fmla="*/ 1242102 w 1879918"/>
              <a:gd name="connsiteY5" fmla="*/ 70381 h 138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384148">
                <a:moveTo>
                  <a:pt x="1282405" y="0"/>
                </a:moveTo>
                <a:lnTo>
                  <a:pt x="1396753" y="0"/>
                </a:lnTo>
                <a:lnTo>
                  <a:pt x="1879918" y="283009"/>
                </a:lnTo>
                <a:cubicBezTo>
                  <a:pt x="1492152" y="964396"/>
                  <a:pt x="775532" y="1384148"/>
                  <a:pt x="0" y="1384148"/>
                </a:cubicBezTo>
                <a:lnTo>
                  <a:pt x="0" y="771025"/>
                </a:lnTo>
                <a:cubicBezTo>
                  <a:pt x="517050" y="771025"/>
                  <a:pt x="972914" y="493099"/>
                  <a:pt x="1242102" y="70381"/>
                </a:cubicBezTo>
                <a:close/>
              </a:path>
            </a:pathLst>
          </a:custGeom>
          <a:noFill/>
          <a:extLst>
            <a:ext uri="{909E8E84-426E-40DD-AFC4-6F175D3DCCD1}">
              <a14:hiddenFill xmlns:a14="http://schemas.microsoft.com/office/drawing/2010/main">
                <a:solidFill>
                  <a:srgbClr val="FFFFFF"/>
                </a:solidFill>
              </a14:hiddenFill>
            </a:ext>
          </a:extLst>
        </p:spPr>
      </p:pic>
      <p:pic>
        <p:nvPicPr>
          <p:cNvPr id="26" name="Picture 25" descr="Yellow Wool Texture Background Stock Photo - Download Image Now -  Backgrounds, Blank, Clothing - iStock">
            <a:extLst>
              <a:ext uri="{FF2B5EF4-FFF2-40B4-BE49-F238E27FC236}">
                <a16:creationId xmlns:a16="http://schemas.microsoft.com/office/drawing/2014/main" id="{304D6316-E4B6-B071-FDBD-D51D725EB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01" t="4385" r="16586" b="17300"/>
          <a:stretch>
            <a:fillRect/>
          </a:stretch>
        </p:blipFill>
        <p:spPr bwMode="auto">
          <a:xfrm rot="1339542">
            <a:off x="-1143032" y="3749598"/>
            <a:ext cx="1879918" cy="1434303"/>
          </a:xfrm>
          <a:custGeom>
            <a:avLst/>
            <a:gdLst>
              <a:gd name="connsiteX0" fmla="*/ 568794 w 1879918"/>
              <a:gd name="connsiteY0" fmla="*/ 0 h 1434303"/>
              <a:gd name="connsiteX1" fmla="*/ 637817 w 1879918"/>
              <a:gd name="connsiteY1" fmla="*/ 120536 h 1434303"/>
              <a:gd name="connsiteX2" fmla="*/ 1879918 w 1879918"/>
              <a:gd name="connsiteY2" fmla="*/ 821180 h 1434303"/>
              <a:gd name="connsiteX3" fmla="*/ 1879918 w 1879918"/>
              <a:gd name="connsiteY3" fmla="*/ 1434303 h 1434303"/>
              <a:gd name="connsiteX4" fmla="*/ 0 w 1879918"/>
              <a:gd name="connsiteY4" fmla="*/ 333164 h 1434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918" h="1434303">
                <a:moveTo>
                  <a:pt x="568794" y="0"/>
                </a:moveTo>
                <a:lnTo>
                  <a:pt x="637817" y="120536"/>
                </a:lnTo>
                <a:cubicBezTo>
                  <a:pt x="907004" y="543254"/>
                  <a:pt x="1362868" y="821180"/>
                  <a:pt x="1879918" y="821180"/>
                </a:cubicBezTo>
                <a:lnTo>
                  <a:pt x="1879918" y="1434303"/>
                </a:lnTo>
                <a:cubicBezTo>
                  <a:pt x="1104387" y="1434303"/>
                  <a:pt x="387765" y="1014551"/>
                  <a:pt x="0" y="333164"/>
                </a:cubicBezTo>
                <a:close/>
              </a:path>
            </a:pathLst>
          </a:custGeom>
          <a:noFill/>
          <a:extLst>
            <a:ext uri="{909E8E84-426E-40DD-AFC4-6F175D3DCCD1}">
              <a14:hiddenFill xmlns:a14="http://schemas.microsoft.com/office/drawing/2010/main">
                <a:solidFill>
                  <a:srgbClr val="FFFFFF"/>
                </a:solidFill>
              </a14:hiddenFill>
            </a:ext>
          </a:extLst>
        </p:spPr>
      </p:pic>
      <p:pic>
        <p:nvPicPr>
          <p:cNvPr id="27" name="Picture 26" descr="Erta Ale volcano - Nov 2008: lava fountains - Red lava patterns and the  fountain at the lakeshore (Photo: Tom Pfeiffer)">
            <a:extLst>
              <a:ext uri="{FF2B5EF4-FFF2-40B4-BE49-F238E27FC236}">
                <a16:creationId xmlns:a16="http://schemas.microsoft.com/office/drawing/2014/main" id="{311CCCC5-7662-EEA4-4981-6584031338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188" t="13253" r="11875" b="44422"/>
          <a:stretch>
            <a:fillRect/>
          </a:stretch>
        </p:blipFill>
        <p:spPr bwMode="auto">
          <a:xfrm rot="6414662">
            <a:off x="-1441422" y="2276735"/>
            <a:ext cx="2192452" cy="938231"/>
          </a:xfrm>
          <a:custGeom>
            <a:avLst/>
            <a:gdLst>
              <a:gd name="connsiteX0" fmla="*/ 0 w 2192452"/>
              <a:gd name="connsiteY0" fmla="*/ 534817 h 938231"/>
              <a:gd name="connsiteX1" fmla="*/ 385350 w 2192452"/>
              <a:gd name="connsiteY1" fmla="*/ 0 h 938231"/>
              <a:gd name="connsiteX2" fmla="*/ 395227 w 2192452"/>
              <a:gd name="connsiteY2" fmla="*/ 6970 h 938231"/>
              <a:gd name="connsiteX3" fmla="*/ 1132272 w 2192452"/>
              <a:gd name="connsiteY3" fmla="*/ 258434 h 938231"/>
              <a:gd name="connsiteX4" fmla="*/ 1903439 w 2192452"/>
              <a:gd name="connsiteY4" fmla="*/ 149928 h 938231"/>
              <a:gd name="connsiteX5" fmla="*/ 1914449 w 2192452"/>
              <a:gd name="connsiteY5" fmla="*/ 144937 h 938231"/>
              <a:gd name="connsiteX6" fmla="*/ 2192452 w 2192452"/>
              <a:gd name="connsiteY6" fmla="*/ 742631 h 938231"/>
              <a:gd name="connsiteX7" fmla="*/ 0 w 2192452"/>
              <a:gd name="connsiteY7" fmla="*/ 534817 h 93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2452" h="938231">
                <a:moveTo>
                  <a:pt x="0" y="534817"/>
                </a:moveTo>
                <a:lnTo>
                  <a:pt x="385350" y="0"/>
                </a:lnTo>
                <a:lnTo>
                  <a:pt x="395227" y="6970"/>
                </a:lnTo>
                <a:cubicBezTo>
                  <a:pt x="608515" y="143003"/>
                  <a:pt x="859226" y="232553"/>
                  <a:pt x="1132272" y="258434"/>
                </a:cubicBezTo>
                <a:cubicBezTo>
                  <a:pt x="1405319" y="284315"/>
                  <a:pt x="1668391" y="243464"/>
                  <a:pt x="1903439" y="149928"/>
                </a:cubicBezTo>
                <a:lnTo>
                  <a:pt x="1914449" y="144937"/>
                </a:lnTo>
                <a:lnTo>
                  <a:pt x="2192452" y="742631"/>
                </a:lnTo>
                <a:cubicBezTo>
                  <a:pt x="1477515" y="1064369"/>
                  <a:pt x="641756" y="985151"/>
                  <a:pt x="0" y="534817"/>
                </a:cubicBezTo>
                <a:close/>
              </a:path>
            </a:pathLst>
          </a:custGeom>
          <a:noFill/>
          <a:extLst>
            <a:ext uri="{909E8E84-426E-40DD-AFC4-6F175D3DCCD1}">
              <a14:hiddenFill xmlns:a14="http://schemas.microsoft.com/office/drawing/2010/main">
                <a:solidFill>
                  <a:srgbClr val="FFFFFF"/>
                </a:solidFill>
              </a14:hiddenFill>
            </a:ext>
          </a:extLst>
        </p:spPr>
      </p:pic>
      <p:pic>
        <p:nvPicPr>
          <p:cNvPr id="28" name="Picture 27" descr="8 unique Devon Christmas gifts – Burton at Bideford">
            <a:extLst>
              <a:ext uri="{FF2B5EF4-FFF2-40B4-BE49-F238E27FC236}">
                <a16:creationId xmlns:a16="http://schemas.microsoft.com/office/drawing/2014/main" id="{7C8228F2-4AB6-DF49-F93C-1E4EF0522D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3" t="16209" r="28048" b="1505"/>
          <a:stretch>
            <a:fillRect/>
          </a:stretch>
        </p:blipFill>
        <p:spPr bwMode="auto">
          <a:xfrm rot="1339542">
            <a:off x="22970" y="910220"/>
            <a:ext cx="1879918" cy="1434303"/>
          </a:xfrm>
          <a:custGeom>
            <a:avLst/>
            <a:gdLst>
              <a:gd name="connsiteX0" fmla="*/ 1879918 w 1879918"/>
              <a:gd name="connsiteY0" fmla="*/ 0 h 1434303"/>
              <a:gd name="connsiteX1" fmla="*/ 1879918 w 1879918"/>
              <a:gd name="connsiteY1" fmla="*/ 613123 h 1434303"/>
              <a:gd name="connsiteX2" fmla="*/ 637817 w 1879918"/>
              <a:gd name="connsiteY2" fmla="*/ 1313767 h 1434303"/>
              <a:gd name="connsiteX3" fmla="*/ 568794 w 1879918"/>
              <a:gd name="connsiteY3" fmla="*/ 1434303 h 1434303"/>
              <a:gd name="connsiteX4" fmla="*/ 0 w 1879918"/>
              <a:gd name="connsiteY4" fmla="*/ 1101140 h 1434303"/>
              <a:gd name="connsiteX5" fmla="*/ 1879918 w 1879918"/>
              <a:gd name="connsiteY5" fmla="*/ 0 h 143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434303">
                <a:moveTo>
                  <a:pt x="1879918" y="0"/>
                </a:moveTo>
                <a:lnTo>
                  <a:pt x="1879918" y="613123"/>
                </a:lnTo>
                <a:cubicBezTo>
                  <a:pt x="1362868" y="613123"/>
                  <a:pt x="907004" y="891049"/>
                  <a:pt x="637817" y="1313767"/>
                </a:cubicBezTo>
                <a:lnTo>
                  <a:pt x="568794" y="1434303"/>
                </a:lnTo>
                <a:lnTo>
                  <a:pt x="0" y="1101140"/>
                </a:lnTo>
                <a:cubicBezTo>
                  <a:pt x="387766" y="419752"/>
                  <a:pt x="1104387" y="0"/>
                  <a:pt x="1879918"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Picture 28" descr="ZIJIAGE Rug carpet,Modern cartoon pattern small train border children's  room non-slip carpet mat,for bedroom,bedside,living room,kitchen,B,60 *  90cm : Amazon.co.uk: Home &amp; Kitchen">
            <a:extLst>
              <a:ext uri="{FF2B5EF4-FFF2-40B4-BE49-F238E27FC236}">
                <a16:creationId xmlns:a16="http://schemas.microsoft.com/office/drawing/2014/main" id="{81E95785-0D3D-C881-F1A1-113E8AF3CE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780" t="27724"/>
          <a:stretch>
            <a:fillRect/>
          </a:stretch>
        </p:blipFill>
        <p:spPr bwMode="auto">
          <a:xfrm rot="1339542">
            <a:off x="2193576" y="953701"/>
            <a:ext cx="2364664" cy="1813913"/>
          </a:xfrm>
          <a:custGeom>
            <a:avLst/>
            <a:gdLst>
              <a:gd name="connsiteX0" fmla="*/ 0 w 1804410"/>
              <a:gd name="connsiteY0" fmla="*/ 0 h 1384147"/>
              <a:gd name="connsiteX1" fmla="*/ 1803424 w 1804410"/>
              <a:gd name="connsiteY1" fmla="*/ 976484 h 1384147"/>
              <a:gd name="connsiteX2" fmla="*/ 1804410 w 1804410"/>
              <a:gd name="connsiteY2" fmla="*/ 978091 h 1384147"/>
              <a:gd name="connsiteX3" fmla="*/ 1804410 w 1804410"/>
              <a:gd name="connsiteY3" fmla="*/ 1145368 h 1384147"/>
              <a:gd name="connsiteX4" fmla="*/ 1396754 w 1804410"/>
              <a:gd name="connsiteY4" fmla="*/ 1384147 h 1384147"/>
              <a:gd name="connsiteX5" fmla="*/ 1282405 w 1804410"/>
              <a:gd name="connsiteY5" fmla="*/ 1384147 h 1384147"/>
              <a:gd name="connsiteX6" fmla="*/ 1242102 w 1804410"/>
              <a:gd name="connsiteY6" fmla="*/ 1313767 h 1384147"/>
              <a:gd name="connsiteX7" fmla="*/ 0 w 1804410"/>
              <a:gd name="connsiteY7" fmla="*/ 613123 h 13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410" h="1384147">
                <a:moveTo>
                  <a:pt x="0" y="0"/>
                </a:moveTo>
                <a:cubicBezTo>
                  <a:pt x="727061" y="0"/>
                  <a:pt x="1402345" y="368923"/>
                  <a:pt x="1803424" y="976484"/>
                </a:cubicBezTo>
                <a:lnTo>
                  <a:pt x="1804410" y="978091"/>
                </a:lnTo>
                <a:lnTo>
                  <a:pt x="1804410" y="1145368"/>
                </a:lnTo>
                <a:lnTo>
                  <a:pt x="1396754" y="1384147"/>
                </a:lnTo>
                <a:lnTo>
                  <a:pt x="1282405" y="1384147"/>
                </a:lnTo>
                <a:lnTo>
                  <a:pt x="1242102" y="1313767"/>
                </a:lnTo>
                <a:cubicBezTo>
                  <a:pt x="972914" y="891049"/>
                  <a:pt x="517050" y="613123"/>
                  <a:pt x="0" y="613123"/>
                </a:cubicBezTo>
                <a:close/>
              </a:path>
            </a:pathLst>
          </a:custGeom>
          <a:noFill/>
          <a:extLst>
            <a:ext uri="{909E8E84-426E-40DD-AFC4-6F175D3DCCD1}">
              <a14:hiddenFill xmlns:a14="http://schemas.microsoft.com/office/drawing/2010/main">
                <a:solidFill>
                  <a:srgbClr val="FFFFFF"/>
                </a:solidFill>
              </a14:hiddenFill>
            </a:ext>
          </a:extLst>
        </p:spPr>
      </p:pic>
      <p:pic>
        <p:nvPicPr>
          <p:cNvPr id="30" name="Picture 29" descr="scab on knee cartoon - Clip Art Library">
            <a:extLst>
              <a:ext uri="{FF2B5EF4-FFF2-40B4-BE49-F238E27FC236}">
                <a16:creationId xmlns:a16="http://schemas.microsoft.com/office/drawing/2014/main" id="{AB9E47F0-F0AB-282F-7AE4-C673F7FE7D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0756" r="50000" b="2253"/>
          <a:stretch>
            <a:fillRect/>
          </a:stretch>
        </p:blipFill>
        <p:spPr bwMode="auto">
          <a:xfrm rot="1339542">
            <a:off x="2558669" y="3082616"/>
            <a:ext cx="859617" cy="2152672"/>
          </a:xfrm>
          <a:custGeom>
            <a:avLst/>
            <a:gdLst>
              <a:gd name="connsiteX0" fmla="*/ 484101 w 859617"/>
              <a:gd name="connsiteY0" fmla="*/ 0 h 2152672"/>
              <a:gd name="connsiteX1" fmla="*/ 594896 w 859617"/>
              <a:gd name="connsiteY1" fmla="*/ 0 h 2152672"/>
              <a:gd name="connsiteX2" fmla="*/ 636955 w 859617"/>
              <a:gd name="connsiteY2" fmla="*/ 79929 h 2152672"/>
              <a:gd name="connsiteX3" fmla="*/ 568793 w 859617"/>
              <a:gd name="connsiteY3" fmla="*/ 2152672 h 2152672"/>
              <a:gd name="connsiteX4" fmla="*/ 0 w 859617"/>
              <a:gd name="connsiteY4" fmla="*/ 1819509 h 2152672"/>
              <a:gd name="connsiteX5" fmla="*/ 6007 w 859617"/>
              <a:gd name="connsiteY5" fmla="*/ 1809019 h 2152672"/>
              <a:gd name="connsiteX6" fmla="*/ 186798 w 859617"/>
              <a:gd name="connsiteY6" fmla="*/ 1051533 h 2152672"/>
              <a:gd name="connsiteX7" fmla="*/ 6007 w 859617"/>
              <a:gd name="connsiteY7" fmla="*/ 294047 h 2152672"/>
              <a:gd name="connsiteX8" fmla="*/ 0 w 859617"/>
              <a:gd name="connsiteY8" fmla="*/ 283557 h 215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17" h="2152672">
                <a:moveTo>
                  <a:pt x="484101" y="0"/>
                </a:moveTo>
                <a:lnTo>
                  <a:pt x="594896" y="0"/>
                </a:lnTo>
                <a:lnTo>
                  <a:pt x="636955" y="79929"/>
                </a:lnTo>
                <a:cubicBezTo>
                  <a:pt x="955044" y="736101"/>
                  <a:pt x="932323" y="1513872"/>
                  <a:pt x="568793" y="2152672"/>
                </a:cubicBezTo>
                <a:lnTo>
                  <a:pt x="0" y="1819509"/>
                </a:lnTo>
                <a:lnTo>
                  <a:pt x="6007" y="1809019"/>
                </a:lnTo>
                <a:cubicBezTo>
                  <a:pt x="121306" y="1583846"/>
                  <a:pt x="186798" y="1325803"/>
                  <a:pt x="186798" y="1051533"/>
                </a:cubicBezTo>
                <a:cubicBezTo>
                  <a:pt x="186798" y="777262"/>
                  <a:pt x="121306" y="519220"/>
                  <a:pt x="6007" y="294047"/>
                </a:cubicBezTo>
                <a:lnTo>
                  <a:pt x="0" y="283557"/>
                </a:lnTo>
                <a:close/>
              </a:path>
            </a:pathLst>
          </a:cu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340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85429A-116B-4DA5-0999-C871B27946C2}"/>
              </a:ext>
            </a:extLst>
          </p:cNvPr>
          <p:cNvSpPr/>
          <p:nvPr/>
        </p:nvSpPr>
        <p:spPr>
          <a:xfrm>
            <a:off x="0" y="0"/>
            <a:ext cx="12192000" cy="6858000"/>
          </a:xfrm>
          <a:prstGeom prst="rect">
            <a:avLst/>
          </a:prstGeom>
          <a:blipFill dpi="0" rotWithShape="1">
            <a:blip r:embed="rId2">
              <a:alphaModFix amt="37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7240C61-D30D-E2C3-2D00-AE5504424B58}"/>
              </a:ext>
            </a:extLst>
          </p:cNvPr>
          <p:cNvSpPr txBox="1"/>
          <p:nvPr/>
        </p:nvSpPr>
        <p:spPr>
          <a:xfrm>
            <a:off x="0" y="3121227"/>
            <a:ext cx="28142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SYMBOLS</a:t>
            </a:r>
          </a:p>
        </p:txBody>
      </p:sp>
      <p:sp>
        <p:nvSpPr>
          <p:cNvPr id="11" name="TextBox 10">
            <a:extLst>
              <a:ext uri="{FF2B5EF4-FFF2-40B4-BE49-F238E27FC236}">
                <a16:creationId xmlns:a16="http://schemas.microsoft.com/office/drawing/2014/main" id="{4D1B590A-0337-8E6D-05A5-9E8B3AB1C29E}"/>
              </a:ext>
            </a:extLst>
          </p:cNvPr>
          <p:cNvSpPr txBox="1"/>
          <p:nvPr/>
        </p:nvSpPr>
        <p:spPr>
          <a:xfrm>
            <a:off x="5302713" y="2256105"/>
            <a:ext cx="659602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Roseritta" pitchFamily="2" charset="0"/>
                <a:ea typeface="+mn-ea"/>
                <a:cs typeface="+mn-cs"/>
              </a:rPr>
              <a:t>GIFT (the DOG)</a:t>
            </a:r>
            <a:endParaRPr kumimoji="0" lang="en-US" sz="4000" b="1" i="0" u="none" strike="noStrike" kern="1200" cap="none" spc="0" normalizeH="0" baseline="0" noProof="0" dirty="0">
              <a:ln>
                <a:noFill/>
              </a:ln>
              <a:solidFill>
                <a:prstClr val="black"/>
              </a:solidFill>
              <a:effectLst/>
              <a:uLnTx/>
              <a:uFillTx/>
              <a:latin typeface="Roseritta" pitchFamily="2" charset="0"/>
              <a:ea typeface="+mn-ea"/>
              <a:cs typeface="+mn-cs"/>
            </a:endParaRPr>
          </a:p>
        </p:txBody>
      </p:sp>
      <p:cxnSp>
        <p:nvCxnSpPr>
          <p:cNvPr id="15" name="Straight Connector 14">
            <a:extLst>
              <a:ext uri="{FF2B5EF4-FFF2-40B4-BE49-F238E27FC236}">
                <a16:creationId xmlns:a16="http://schemas.microsoft.com/office/drawing/2014/main" id="{B6D992D4-E9CA-F250-B02D-934F2D6B9197}"/>
              </a:ext>
            </a:extLst>
          </p:cNvPr>
          <p:cNvCxnSpPr/>
          <p:nvPr/>
        </p:nvCxnSpPr>
        <p:spPr>
          <a:xfrm>
            <a:off x="4325257" y="3700520"/>
            <a:ext cx="7866743" cy="0"/>
          </a:xfrm>
          <a:prstGeom prst="line">
            <a:avLst/>
          </a:prstGeom>
          <a:ln w="38100"/>
        </p:spPr>
        <p:style>
          <a:lnRef idx="3">
            <a:schemeClr val="dk1"/>
          </a:lnRef>
          <a:fillRef idx="0">
            <a:schemeClr val="dk1"/>
          </a:fillRef>
          <a:effectRef idx="2">
            <a:schemeClr val="dk1"/>
          </a:effectRef>
          <a:fontRef idx="minor">
            <a:schemeClr val="tx1"/>
          </a:fontRef>
        </p:style>
      </p:cxnSp>
      <p:pic>
        <p:nvPicPr>
          <p:cNvPr id="9" name="Picture 8" descr="Roald Dahl Books For 6-7 Year Olds Discounts Store |  sewardjohnsonatelier.org">
            <a:extLst>
              <a:ext uri="{FF2B5EF4-FFF2-40B4-BE49-F238E27FC236}">
                <a16:creationId xmlns:a16="http://schemas.microsoft.com/office/drawing/2014/main" id="{A5AA00DF-188C-EB9E-8C81-B80668F2D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25" r="10025" b="11701"/>
          <a:stretch>
            <a:fillRect/>
          </a:stretch>
        </p:blipFill>
        <p:spPr bwMode="auto">
          <a:xfrm rot="5102846">
            <a:off x="-1076041" y="3821717"/>
            <a:ext cx="1879918" cy="1384148"/>
          </a:xfrm>
          <a:custGeom>
            <a:avLst/>
            <a:gdLst>
              <a:gd name="connsiteX0" fmla="*/ 1282405 w 1879918"/>
              <a:gd name="connsiteY0" fmla="*/ 0 h 1384148"/>
              <a:gd name="connsiteX1" fmla="*/ 1396753 w 1879918"/>
              <a:gd name="connsiteY1" fmla="*/ 0 h 1384148"/>
              <a:gd name="connsiteX2" fmla="*/ 1879918 w 1879918"/>
              <a:gd name="connsiteY2" fmla="*/ 283009 h 1384148"/>
              <a:gd name="connsiteX3" fmla="*/ 0 w 1879918"/>
              <a:gd name="connsiteY3" fmla="*/ 1384148 h 1384148"/>
              <a:gd name="connsiteX4" fmla="*/ 0 w 1879918"/>
              <a:gd name="connsiteY4" fmla="*/ 771025 h 1384148"/>
              <a:gd name="connsiteX5" fmla="*/ 1242102 w 1879918"/>
              <a:gd name="connsiteY5" fmla="*/ 70381 h 138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384148">
                <a:moveTo>
                  <a:pt x="1282405" y="0"/>
                </a:moveTo>
                <a:lnTo>
                  <a:pt x="1396753" y="0"/>
                </a:lnTo>
                <a:lnTo>
                  <a:pt x="1879918" y="283009"/>
                </a:lnTo>
                <a:cubicBezTo>
                  <a:pt x="1492152" y="964396"/>
                  <a:pt x="775532" y="1384148"/>
                  <a:pt x="0" y="1384148"/>
                </a:cubicBezTo>
                <a:lnTo>
                  <a:pt x="0" y="771025"/>
                </a:lnTo>
                <a:cubicBezTo>
                  <a:pt x="517050" y="771025"/>
                  <a:pt x="972914" y="493099"/>
                  <a:pt x="1242102" y="70381"/>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descr="Yellow Wool Texture Background Stock Photo - Download Image Now -  Backgrounds, Blank, Clothing - iStock">
            <a:extLst>
              <a:ext uri="{FF2B5EF4-FFF2-40B4-BE49-F238E27FC236}">
                <a16:creationId xmlns:a16="http://schemas.microsoft.com/office/drawing/2014/main" id="{8531B83A-29D2-70F9-0754-4E8E9BBF3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01" t="4385" r="16586" b="17300"/>
          <a:stretch>
            <a:fillRect/>
          </a:stretch>
        </p:blipFill>
        <p:spPr bwMode="auto">
          <a:xfrm rot="5102846">
            <a:off x="-1221210" y="1830898"/>
            <a:ext cx="1879918" cy="1434303"/>
          </a:xfrm>
          <a:custGeom>
            <a:avLst/>
            <a:gdLst>
              <a:gd name="connsiteX0" fmla="*/ 568794 w 1879918"/>
              <a:gd name="connsiteY0" fmla="*/ 0 h 1434303"/>
              <a:gd name="connsiteX1" fmla="*/ 637817 w 1879918"/>
              <a:gd name="connsiteY1" fmla="*/ 120536 h 1434303"/>
              <a:gd name="connsiteX2" fmla="*/ 1879918 w 1879918"/>
              <a:gd name="connsiteY2" fmla="*/ 821180 h 1434303"/>
              <a:gd name="connsiteX3" fmla="*/ 1879918 w 1879918"/>
              <a:gd name="connsiteY3" fmla="*/ 1434303 h 1434303"/>
              <a:gd name="connsiteX4" fmla="*/ 0 w 1879918"/>
              <a:gd name="connsiteY4" fmla="*/ 333164 h 1434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918" h="1434303">
                <a:moveTo>
                  <a:pt x="568794" y="0"/>
                </a:moveTo>
                <a:lnTo>
                  <a:pt x="637817" y="120536"/>
                </a:lnTo>
                <a:cubicBezTo>
                  <a:pt x="907004" y="543254"/>
                  <a:pt x="1362868" y="821180"/>
                  <a:pt x="1879918" y="821180"/>
                </a:cubicBezTo>
                <a:lnTo>
                  <a:pt x="1879918" y="1434303"/>
                </a:lnTo>
                <a:cubicBezTo>
                  <a:pt x="1104387" y="1434303"/>
                  <a:pt x="387765" y="1014551"/>
                  <a:pt x="0" y="333164"/>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descr="Erta Ale volcano - Nov 2008: lava fountains - Red lava patterns and the  fountain at the lakeshore (Photo: Tom Pfeiffer)">
            <a:extLst>
              <a:ext uri="{FF2B5EF4-FFF2-40B4-BE49-F238E27FC236}">
                <a16:creationId xmlns:a16="http://schemas.microsoft.com/office/drawing/2014/main" id="{EDA9BDD0-8B17-7101-A347-DF159A9EF0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188" t="13253" r="11875" b="44422"/>
          <a:stretch>
            <a:fillRect/>
          </a:stretch>
        </p:blipFill>
        <p:spPr bwMode="auto">
          <a:xfrm rot="10177966">
            <a:off x="86907" y="1163907"/>
            <a:ext cx="2192452" cy="938231"/>
          </a:xfrm>
          <a:custGeom>
            <a:avLst/>
            <a:gdLst>
              <a:gd name="connsiteX0" fmla="*/ 0 w 2192452"/>
              <a:gd name="connsiteY0" fmla="*/ 534817 h 938231"/>
              <a:gd name="connsiteX1" fmla="*/ 385350 w 2192452"/>
              <a:gd name="connsiteY1" fmla="*/ 0 h 938231"/>
              <a:gd name="connsiteX2" fmla="*/ 395227 w 2192452"/>
              <a:gd name="connsiteY2" fmla="*/ 6970 h 938231"/>
              <a:gd name="connsiteX3" fmla="*/ 1132272 w 2192452"/>
              <a:gd name="connsiteY3" fmla="*/ 258434 h 938231"/>
              <a:gd name="connsiteX4" fmla="*/ 1903439 w 2192452"/>
              <a:gd name="connsiteY4" fmla="*/ 149928 h 938231"/>
              <a:gd name="connsiteX5" fmla="*/ 1914449 w 2192452"/>
              <a:gd name="connsiteY5" fmla="*/ 144937 h 938231"/>
              <a:gd name="connsiteX6" fmla="*/ 2192452 w 2192452"/>
              <a:gd name="connsiteY6" fmla="*/ 742631 h 938231"/>
              <a:gd name="connsiteX7" fmla="*/ 0 w 2192452"/>
              <a:gd name="connsiteY7" fmla="*/ 534817 h 93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2452" h="938231">
                <a:moveTo>
                  <a:pt x="0" y="534817"/>
                </a:moveTo>
                <a:lnTo>
                  <a:pt x="385350" y="0"/>
                </a:lnTo>
                <a:lnTo>
                  <a:pt x="395227" y="6970"/>
                </a:lnTo>
                <a:cubicBezTo>
                  <a:pt x="608515" y="143003"/>
                  <a:pt x="859226" y="232553"/>
                  <a:pt x="1132272" y="258434"/>
                </a:cubicBezTo>
                <a:cubicBezTo>
                  <a:pt x="1405319" y="284315"/>
                  <a:pt x="1668391" y="243464"/>
                  <a:pt x="1903439" y="149928"/>
                </a:cubicBezTo>
                <a:lnTo>
                  <a:pt x="1914449" y="144937"/>
                </a:lnTo>
                <a:lnTo>
                  <a:pt x="2192452" y="742631"/>
                </a:lnTo>
                <a:cubicBezTo>
                  <a:pt x="1477515" y="1064369"/>
                  <a:pt x="641756" y="985151"/>
                  <a:pt x="0" y="534817"/>
                </a:cubicBezTo>
                <a:close/>
              </a:path>
            </a:pathLst>
          </a:custGeom>
          <a:noFill/>
          <a:extLst>
            <a:ext uri="{909E8E84-426E-40DD-AFC4-6F175D3DCCD1}">
              <a14:hiddenFill xmlns:a14="http://schemas.microsoft.com/office/drawing/2010/main">
                <a:solidFill>
                  <a:srgbClr val="FFFFFF"/>
                </a:solidFill>
              </a14:hiddenFill>
            </a:ext>
          </a:extLst>
        </p:spPr>
      </p:pic>
      <p:pic>
        <p:nvPicPr>
          <p:cNvPr id="14" name="Picture 13" descr="8 unique Devon Christmas gifts – Burton at Bideford">
            <a:extLst>
              <a:ext uri="{FF2B5EF4-FFF2-40B4-BE49-F238E27FC236}">
                <a16:creationId xmlns:a16="http://schemas.microsoft.com/office/drawing/2014/main" id="{A1E0A72A-F6AC-267F-2EBF-6C857E645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3" t="16209" r="28048" b="1505"/>
          <a:stretch>
            <a:fillRect/>
          </a:stretch>
        </p:blipFill>
        <p:spPr bwMode="auto">
          <a:xfrm rot="5102846">
            <a:off x="2055638" y="451440"/>
            <a:ext cx="3017915" cy="2302550"/>
          </a:xfrm>
          <a:custGeom>
            <a:avLst/>
            <a:gdLst>
              <a:gd name="connsiteX0" fmla="*/ 1879918 w 1879918"/>
              <a:gd name="connsiteY0" fmla="*/ 0 h 1434303"/>
              <a:gd name="connsiteX1" fmla="*/ 1879918 w 1879918"/>
              <a:gd name="connsiteY1" fmla="*/ 613123 h 1434303"/>
              <a:gd name="connsiteX2" fmla="*/ 637817 w 1879918"/>
              <a:gd name="connsiteY2" fmla="*/ 1313767 h 1434303"/>
              <a:gd name="connsiteX3" fmla="*/ 568794 w 1879918"/>
              <a:gd name="connsiteY3" fmla="*/ 1434303 h 1434303"/>
              <a:gd name="connsiteX4" fmla="*/ 0 w 1879918"/>
              <a:gd name="connsiteY4" fmla="*/ 1101140 h 1434303"/>
              <a:gd name="connsiteX5" fmla="*/ 1879918 w 1879918"/>
              <a:gd name="connsiteY5" fmla="*/ 0 h 143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434303">
                <a:moveTo>
                  <a:pt x="1879918" y="0"/>
                </a:moveTo>
                <a:lnTo>
                  <a:pt x="1879918" y="613123"/>
                </a:lnTo>
                <a:cubicBezTo>
                  <a:pt x="1362868" y="613123"/>
                  <a:pt x="907004" y="891049"/>
                  <a:pt x="637817" y="1313767"/>
                </a:cubicBezTo>
                <a:lnTo>
                  <a:pt x="568794" y="1434303"/>
                </a:lnTo>
                <a:lnTo>
                  <a:pt x="0" y="1101140"/>
                </a:lnTo>
                <a:cubicBezTo>
                  <a:pt x="387766" y="419752"/>
                  <a:pt x="1104387" y="0"/>
                  <a:pt x="1879918" y="0"/>
                </a:cubicBez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ZIJIAGE Rug carpet,Modern cartoon pattern small train border children's  room non-slip carpet mat,for bedroom,bedside,living room,kitchen,B,60 *  90cm : Amazon.co.uk: Home &amp; Kitchen">
            <a:extLst>
              <a:ext uri="{FF2B5EF4-FFF2-40B4-BE49-F238E27FC236}">
                <a16:creationId xmlns:a16="http://schemas.microsoft.com/office/drawing/2014/main" id="{7F612D08-C0A1-EC7D-7F37-DE3A652A86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780" t="27724"/>
          <a:stretch>
            <a:fillRect/>
          </a:stretch>
        </p:blipFill>
        <p:spPr bwMode="auto">
          <a:xfrm rot="5102846">
            <a:off x="2066429" y="3514784"/>
            <a:ext cx="1804410" cy="1384147"/>
          </a:xfrm>
          <a:custGeom>
            <a:avLst/>
            <a:gdLst>
              <a:gd name="connsiteX0" fmla="*/ 0 w 1804410"/>
              <a:gd name="connsiteY0" fmla="*/ 0 h 1384147"/>
              <a:gd name="connsiteX1" fmla="*/ 1803424 w 1804410"/>
              <a:gd name="connsiteY1" fmla="*/ 976484 h 1384147"/>
              <a:gd name="connsiteX2" fmla="*/ 1804410 w 1804410"/>
              <a:gd name="connsiteY2" fmla="*/ 978091 h 1384147"/>
              <a:gd name="connsiteX3" fmla="*/ 1804410 w 1804410"/>
              <a:gd name="connsiteY3" fmla="*/ 1145368 h 1384147"/>
              <a:gd name="connsiteX4" fmla="*/ 1396754 w 1804410"/>
              <a:gd name="connsiteY4" fmla="*/ 1384147 h 1384147"/>
              <a:gd name="connsiteX5" fmla="*/ 1282405 w 1804410"/>
              <a:gd name="connsiteY5" fmla="*/ 1384147 h 1384147"/>
              <a:gd name="connsiteX6" fmla="*/ 1242102 w 1804410"/>
              <a:gd name="connsiteY6" fmla="*/ 1313767 h 1384147"/>
              <a:gd name="connsiteX7" fmla="*/ 0 w 1804410"/>
              <a:gd name="connsiteY7" fmla="*/ 613123 h 13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410" h="1384147">
                <a:moveTo>
                  <a:pt x="0" y="0"/>
                </a:moveTo>
                <a:cubicBezTo>
                  <a:pt x="727061" y="0"/>
                  <a:pt x="1402345" y="368923"/>
                  <a:pt x="1803424" y="976484"/>
                </a:cubicBezTo>
                <a:lnTo>
                  <a:pt x="1804410" y="978091"/>
                </a:lnTo>
                <a:lnTo>
                  <a:pt x="1804410" y="1145368"/>
                </a:lnTo>
                <a:lnTo>
                  <a:pt x="1396754" y="1384147"/>
                </a:lnTo>
                <a:lnTo>
                  <a:pt x="1282405" y="1384147"/>
                </a:lnTo>
                <a:lnTo>
                  <a:pt x="1242102" y="1313767"/>
                </a:lnTo>
                <a:cubicBezTo>
                  <a:pt x="972914" y="891049"/>
                  <a:pt x="517050" y="613123"/>
                  <a:pt x="0" y="613123"/>
                </a:cubicBez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scab on knee cartoon - Clip Art Library">
            <a:extLst>
              <a:ext uri="{FF2B5EF4-FFF2-40B4-BE49-F238E27FC236}">
                <a16:creationId xmlns:a16="http://schemas.microsoft.com/office/drawing/2014/main" id="{1FFDB57C-C204-2D21-B848-0393D27A9D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0756" r="50000" b="2253"/>
          <a:stretch>
            <a:fillRect/>
          </a:stretch>
        </p:blipFill>
        <p:spPr bwMode="auto">
          <a:xfrm rot="5102846">
            <a:off x="1025237" y="4167268"/>
            <a:ext cx="859617" cy="2152672"/>
          </a:xfrm>
          <a:custGeom>
            <a:avLst/>
            <a:gdLst>
              <a:gd name="connsiteX0" fmla="*/ 484101 w 859617"/>
              <a:gd name="connsiteY0" fmla="*/ 0 h 2152672"/>
              <a:gd name="connsiteX1" fmla="*/ 594896 w 859617"/>
              <a:gd name="connsiteY1" fmla="*/ 0 h 2152672"/>
              <a:gd name="connsiteX2" fmla="*/ 636955 w 859617"/>
              <a:gd name="connsiteY2" fmla="*/ 79929 h 2152672"/>
              <a:gd name="connsiteX3" fmla="*/ 568793 w 859617"/>
              <a:gd name="connsiteY3" fmla="*/ 2152672 h 2152672"/>
              <a:gd name="connsiteX4" fmla="*/ 0 w 859617"/>
              <a:gd name="connsiteY4" fmla="*/ 1819509 h 2152672"/>
              <a:gd name="connsiteX5" fmla="*/ 6007 w 859617"/>
              <a:gd name="connsiteY5" fmla="*/ 1809019 h 2152672"/>
              <a:gd name="connsiteX6" fmla="*/ 186798 w 859617"/>
              <a:gd name="connsiteY6" fmla="*/ 1051533 h 2152672"/>
              <a:gd name="connsiteX7" fmla="*/ 6007 w 859617"/>
              <a:gd name="connsiteY7" fmla="*/ 294047 h 2152672"/>
              <a:gd name="connsiteX8" fmla="*/ 0 w 859617"/>
              <a:gd name="connsiteY8" fmla="*/ 283557 h 215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17" h="2152672">
                <a:moveTo>
                  <a:pt x="484101" y="0"/>
                </a:moveTo>
                <a:lnTo>
                  <a:pt x="594896" y="0"/>
                </a:lnTo>
                <a:lnTo>
                  <a:pt x="636955" y="79929"/>
                </a:lnTo>
                <a:cubicBezTo>
                  <a:pt x="955044" y="736101"/>
                  <a:pt x="932323" y="1513872"/>
                  <a:pt x="568793" y="2152672"/>
                </a:cubicBezTo>
                <a:lnTo>
                  <a:pt x="0" y="1819509"/>
                </a:lnTo>
                <a:lnTo>
                  <a:pt x="6007" y="1809019"/>
                </a:lnTo>
                <a:cubicBezTo>
                  <a:pt x="121306" y="1583846"/>
                  <a:pt x="186798" y="1325803"/>
                  <a:pt x="186798" y="1051533"/>
                </a:cubicBezTo>
                <a:cubicBezTo>
                  <a:pt x="186798" y="777262"/>
                  <a:pt x="121306" y="519220"/>
                  <a:pt x="6007" y="294047"/>
                </a:cubicBezTo>
                <a:lnTo>
                  <a:pt x="0" y="283557"/>
                </a:lnTo>
                <a:close/>
              </a:path>
            </a:pathLst>
          </a:cu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18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85429A-116B-4DA5-0999-C871B27946C2}"/>
              </a:ext>
            </a:extLst>
          </p:cNvPr>
          <p:cNvSpPr/>
          <p:nvPr/>
        </p:nvSpPr>
        <p:spPr>
          <a:xfrm>
            <a:off x="0" y="0"/>
            <a:ext cx="12192000" cy="6858000"/>
          </a:xfrm>
          <a:prstGeom prst="rect">
            <a:avLst/>
          </a:prstGeom>
          <a:blipFill dpi="0" rotWithShape="1">
            <a:blip r:embed="rId2">
              <a:alphaModFix amt="22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7240C61-D30D-E2C3-2D00-AE5504424B58}"/>
              </a:ext>
            </a:extLst>
          </p:cNvPr>
          <p:cNvSpPr txBox="1"/>
          <p:nvPr/>
        </p:nvSpPr>
        <p:spPr>
          <a:xfrm>
            <a:off x="0" y="3121227"/>
            <a:ext cx="28142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SYMBOLS</a:t>
            </a:r>
          </a:p>
        </p:txBody>
      </p:sp>
      <p:sp>
        <p:nvSpPr>
          <p:cNvPr id="11" name="TextBox 10">
            <a:extLst>
              <a:ext uri="{FF2B5EF4-FFF2-40B4-BE49-F238E27FC236}">
                <a16:creationId xmlns:a16="http://schemas.microsoft.com/office/drawing/2014/main" id="{4D1B590A-0337-8E6D-05A5-9E8B3AB1C29E}"/>
              </a:ext>
            </a:extLst>
          </p:cNvPr>
          <p:cNvSpPr txBox="1"/>
          <p:nvPr/>
        </p:nvSpPr>
        <p:spPr>
          <a:xfrm>
            <a:off x="8040914" y="2458654"/>
            <a:ext cx="411126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Roseritta" pitchFamily="2" charset="0"/>
                <a:ea typeface="+mn-ea"/>
                <a:cs typeface="+mn-cs"/>
              </a:rPr>
              <a:t>Red and</a:t>
            </a:r>
            <a:endParaRPr kumimoji="0" lang="en-US" sz="4000" b="1" i="0" u="none" strike="noStrike" kern="1200" cap="none" spc="0" normalizeH="0" baseline="0" noProof="0" dirty="0">
              <a:ln>
                <a:noFill/>
              </a:ln>
              <a:solidFill>
                <a:prstClr val="black"/>
              </a:solidFill>
              <a:effectLst/>
              <a:uLnTx/>
              <a:uFillTx/>
              <a:latin typeface="Roseritta" pitchFamily="2" charset="0"/>
              <a:ea typeface="+mn-ea"/>
              <a:cs typeface="+mn-cs"/>
            </a:endParaRPr>
          </a:p>
        </p:txBody>
      </p:sp>
      <p:cxnSp>
        <p:nvCxnSpPr>
          <p:cNvPr id="15" name="Straight Connector 14">
            <a:extLst>
              <a:ext uri="{FF2B5EF4-FFF2-40B4-BE49-F238E27FC236}">
                <a16:creationId xmlns:a16="http://schemas.microsoft.com/office/drawing/2014/main" id="{B6D992D4-E9CA-F250-B02D-934F2D6B9197}"/>
              </a:ext>
            </a:extLst>
          </p:cNvPr>
          <p:cNvCxnSpPr/>
          <p:nvPr/>
        </p:nvCxnSpPr>
        <p:spPr>
          <a:xfrm>
            <a:off x="4325257" y="3700520"/>
            <a:ext cx="7866743" cy="0"/>
          </a:xfrm>
          <a:prstGeom prst="line">
            <a:avLst/>
          </a:prstGeom>
          <a:ln w="38100"/>
        </p:spPr>
        <p:style>
          <a:lnRef idx="3">
            <a:schemeClr val="dk1"/>
          </a:lnRef>
          <a:fillRef idx="0">
            <a:schemeClr val="dk1"/>
          </a:fillRef>
          <a:effectRef idx="2">
            <a:schemeClr val="dk1"/>
          </a:effectRef>
          <a:fontRef idx="minor">
            <a:schemeClr val="tx1"/>
          </a:fontRef>
        </p:style>
      </p:cxnSp>
      <p:pic>
        <p:nvPicPr>
          <p:cNvPr id="2" name="Picture 1" descr="Roald Dahl Books For 6-7 Year Olds Discounts Store |  sewardjohnsonatelier.org">
            <a:extLst>
              <a:ext uri="{FF2B5EF4-FFF2-40B4-BE49-F238E27FC236}">
                <a16:creationId xmlns:a16="http://schemas.microsoft.com/office/drawing/2014/main" id="{9E9F7C5F-9088-21E1-8B13-5BF771CE4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25" r="10025" b="11701"/>
          <a:stretch>
            <a:fillRect/>
          </a:stretch>
        </p:blipFill>
        <p:spPr bwMode="auto">
          <a:xfrm rot="8782953">
            <a:off x="-1188905" y="1999962"/>
            <a:ext cx="1879918" cy="1384148"/>
          </a:xfrm>
          <a:custGeom>
            <a:avLst/>
            <a:gdLst>
              <a:gd name="connsiteX0" fmla="*/ 1282405 w 1879918"/>
              <a:gd name="connsiteY0" fmla="*/ 0 h 1384148"/>
              <a:gd name="connsiteX1" fmla="*/ 1396753 w 1879918"/>
              <a:gd name="connsiteY1" fmla="*/ 0 h 1384148"/>
              <a:gd name="connsiteX2" fmla="*/ 1879918 w 1879918"/>
              <a:gd name="connsiteY2" fmla="*/ 283009 h 1384148"/>
              <a:gd name="connsiteX3" fmla="*/ 0 w 1879918"/>
              <a:gd name="connsiteY3" fmla="*/ 1384148 h 1384148"/>
              <a:gd name="connsiteX4" fmla="*/ 0 w 1879918"/>
              <a:gd name="connsiteY4" fmla="*/ 771025 h 1384148"/>
              <a:gd name="connsiteX5" fmla="*/ 1242102 w 1879918"/>
              <a:gd name="connsiteY5" fmla="*/ 70381 h 138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384148">
                <a:moveTo>
                  <a:pt x="1282405" y="0"/>
                </a:moveTo>
                <a:lnTo>
                  <a:pt x="1396753" y="0"/>
                </a:lnTo>
                <a:lnTo>
                  <a:pt x="1879918" y="283009"/>
                </a:lnTo>
                <a:cubicBezTo>
                  <a:pt x="1492152" y="964396"/>
                  <a:pt x="775532" y="1384148"/>
                  <a:pt x="0" y="1384148"/>
                </a:cubicBezTo>
                <a:lnTo>
                  <a:pt x="0" y="771025"/>
                </a:lnTo>
                <a:cubicBezTo>
                  <a:pt x="517050" y="771025"/>
                  <a:pt x="972914" y="493099"/>
                  <a:pt x="1242102" y="70381"/>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Yellow Wool Texture Background Stock Photo - Download Image Now -  Backgrounds, Blank, Clothing - iStock">
            <a:extLst>
              <a:ext uri="{FF2B5EF4-FFF2-40B4-BE49-F238E27FC236}">
                <a16:creationId xmlns:a16="http://schemas.microsoft.com/office/drawing/2014/main" id="{C1B1F77B-0FCB-29DC-9967-99DD531FB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01" t="4385" r="16586" b="17300"/>
          <a:stretch>
            <a:fillRect/>
          </a:stretch>
        </p:blipFill>
        <p:spPr bwMode="auto">
          <a:xfrm rot="8782953">
            <a:off x="466281" y="904569"/>
            <a:ext cx="1879918" cy="1434303"/>
          </a:xfrm>
          <a:custGeom>
            <a:avLst/>
            <a:gdLst>
              <a:gd name="connsiteX0" fmla="*/ 568794 w 1879918"/>
              <a:gd name="connsiteY0" fmla="*/ 0 h 1434303"/>
              <a:gd name="connsiteX1" fmla="*/ 637817 w 1879918"/>
              <a:gd name="connsiteY1" fmla="*/ 120536 h 1434303"/>
              <a:gd name="connsiteX2" fmla="*/ 1879918 w 1879918"/>
              <a:gd name="connsiteY2" fmla="*/ 821180 h 1434303"/>
              <a:gd name="connsiteX3" fmla="*/ 1879918 w 1879918"/>
              <a:gd name="connsiteY3" fmla="*/ 1434303 h 1434303"/>
              <a:gd name="connsiteX4" fmla="*/ 0 w 1879918"/>
              <a:gd name="connsiteY4" fmla="*/ 333164 h 1434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918" h="1434303">
                <a:moveTo>
                  <a:pt x="568794" y="0"/>
                </a:moveTo>
                <a:lnTo>
                  <a:pt x="637817" y="120536"/>
                </a:lnTo>
                <a:cubicBezTo>
                  <a:pt x="907004" y="543254"/>
                  <a:pt x="1362868" y="821180"/>
                  <a:pt x="1879918" y="821180"/>
                </a:cubicBezTo>
                <a:lnTo>
                  <a:pt x="1879918" y="1434303"/>
                </a:lnTo>
                <a:cubicBezTo>
                  <a:pt x="1104387" y="1434303"/>
                  <a:pt x="387765" y="1014551"/>
                  <a:pt x="0" y="333164"/>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3" descr="Erta Ale volcano - Nov 2008: lava fountains - Red lava patterns and the  fountain at the lakeshore (Photo: Tom Pfeiffer)">
            <a:extLst>
              <a:ext uri="{FF2B5EF4-FFF2-40B4-BE49-F238E27FC236}">
                <a16:creationId xmlns:a16="http://schemas.microsoft.com/office/drawing/2014/main" id="{9E9B01F4-BCCC-B864-22D5-C9E363209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188" t="13253" r="11875" b="44422"/>
          <a:stretch>
            <a:fillRect/>
          </a:stretch>
        </p:blipFill>
        <p:spPr bwMode="auto">
          <a:xfrm rot="13858073">
            <a:off x="2127950" y="1427357"/>
            <a:ext cx="2795167" cy="1196155"/>
          </a:xfrm>
          <a:custGeom>
            <a:avLst/>
            <a:gdLst>
              <a:gd name="connsiteX0" fmla="*/ 0 w 2192452"/>
              <a:gd name="connsiteY0" fmla="*/ 534817 h 938231"/>
              <a:gd name="connsiteX1" fmla="*/ 385350 w 2192452"/>
              <a:gd name="connsiteY1" fmla="*/ 0 h 938231"/>
              <a:gd name="connsiteX2" fmla="*/ 395227 w 2192452"/>
              <a:gd name="connsiteY2" fmla="*/ 6970 h 938231"/>
              <a:gd name="connsiteX3" fmla="*/ 1132272 w 2192452"/>
              <a:gd name="connsiteY3" fmla="*/ 258434 h 938231"/>
              <a:gd name="connsiteX4" fmla="*/ 1903439 w 2192452"/>
              <a:gd name="connsiteY4" fmla="*/ 149928 h 938231"/>
              <a:gd name="connsiteX5" fmla="*/ 1914449 w 2192452"/>
              <a:gd name="connsiteY5" fmla="*/ 144937 h 938231"/>
              <a:gd name="connsiteX6" fmla="*/ 2192452 w 2192452"/>
              <a:gd name="connsiteY6" fmla="*/ 742631 h 938231"/>
              <a:gd name="connsiteX7" fmla="*/ 0 w 2192452"/>
              <a:gd name="connsiteY7" fmla="*/ 534817 h 93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2452" h="938231">
                <a:moveTo>
                  <a:pt x="0" y="534817"/>
                </a:moveTo>
                <a:lnTo>
                  <a:pt x="385350" y="0"/>
                </a:lnTo>
                <a:lnTo>
                  <a:pt x="395227" y="6970"/>
                </a:lnTo>
                <a:cubicBezTo>
                  <a:pt x="608515" y="143003"/>
                  <a:pt x="859226" y="232553"/>
                  <a:pt x="1132272" y="258434"/>
                </a:cubicBezTo>
                <a:cubicBezTo>
                  <a:pt x="1405319" y="284315"/>
                  <a:pt x="1668391" y="243464"/>
                  <a:pt x="1903439" y="149928"/>
                </a:cubicBezTo>
                <a:lnTo>
                  <a:pt x="1914449" y="144937"/>
                </a:lnTo>
                <a:lnTo>
                  <a:pt x="2192452" y="742631"/>
                </a:lnTo>
                <a:cubicBezTo>
                  <a:pt x="1477515" y="1064369"/>
                  <a:pt x="641756" y="985151"/>
                  <a:pt x="0" y="534817"/>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8 unique Devon Christmas gifts – Burton at Bideford">
            <a:extLst>
              <a:ext uri="{FF2B5EF4-FFF2-40B4-BE49-F238E27FC236}">
                <a16:creationId xmlns:a16="http://schemas.microsoft.com/office/drawing/2014/main" id="{07ADDB8E-F28C-B8D1-B901-DA0025761A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3" t="16209" r="28048" b="1505"/>
          <a:stretch>
            <a:fillRect/>
          </a:stretch>
        </p:blipFill>
        <p:spPr bwMode="auto">
          <a:xfrm rot="8782953">
            <a:off x="2165677" y="3460677"/>
            <a:ext cx="1879918" cy="1434303"/>
          </a:xfrm>
          <a:custGeom>
            <a:avLst/>
            <a:gdLst>
              <a:gd name="connsiteX0" fmla="*/ 1879918 w 1879918"/>
              <a:gd name="connsiteY0" fmla="*/ 0 h 1434303"/>
              <a:gd name="connsiteX1" fmla="*/ 1879918 w 1879918"/>
              <a:gd name="connsiteY1" fmla="*/ 613123 h 1434303"/>
              <a:gd name="connsiteX2" fmla="*/ 637817 w 1879918"/>
              <a:gd name="connsiteY2" fmla="*/ 1313767 h 1434303"/>
              <a:gd name="connsiteX3" fmla="*/ 568794 w 1879918"/>
              <a:gd name="connsiteY3" fmla="*/ 1434303 h 1434303"/>
              <a:gd name="connsiteX4" fmla="*/ 0 w 1879918"/>
              <a:gd name="connsiteY4" fmla="*/ 1101140 h 1434303"/>
              <a:gd name="connsiteX5" fmla="*/ 1879918 w 1879918"/>
              <a:gd name="connsiteY5" fmla="*/ 0 h 143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434303">
                <a:moveTo>
                  <a:pt x="1879918" y="0"/>
                </a:moveTo>
                <a:lnTo>
                  <a:pt x="1879918" y="613123"/>
                </a:lnTo>
                <a:cubicBezTo>
                  <a:pt x="1362868" y="613123"/>
                  <a:pt x="907004" y="891049"/>
                  <a:pt x="637817" y="1313767"/>
                </a:cubicBezTo>
                <a:lnTo>
                  <a:pt x="568794" y="1434303"/>
                </a:lnTo>
                <a:lnTo>
                  <a:pt x="0" y="1101140"/>
                </a:lnTo>
                <a:cubicBezTo>
                  <a:pt x="387766" y="419752"/>
                  <a:pt x="1104387" y="0"/>
                  <a:pt x="1879918"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ZIJIAGE Rug carpet,Modern cartoon pattern small train border children's  room non-slip carpet mat,for bedroom,bedside,living room,kitchen,B,60 *  90cm : Amazon.co.uk: Home &amp; Kitchen">
            <a:extLst>
              <a:ext uri="{FF2B5EF4-FFF2-40B4-BE49-F238E27FC236}">
                <a16:creationId xmlns:a16="http://schemas.microsoft.com/office/drawing/2014/main" id="{BD0ED6AC-4934-9FCD-9543-1F390F6C59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780" t="27724"/>
          <a:stretch>
            <a:fillRect/>
          </a:stretch>
        </p:blipFill>
        <p:spPr bwMode="auto">
          <a:xfrm rot="8782953">
            <a:off x="607453" y="4576934"/>
            <a:ext cx="1804410" cy="1384147"/>
          </a:xfrm>
          <a:custGeom>
            <a:avLst/>
            <a:gdLst>
              <a:gd name="connsiteX0" fmla="*/ 0 w 1804410"/>
              <a:gd name="connsiteY0" fmla="*/ 0 h 1384147"/>
              <a:gd name="connsiteX1" fmla="*/ 1803424 w 1804410"/>
              <a:gd name="connsiteY1" fmla="*/ 976484 h 1384147"/>
              <a:gd name="connsiteX2" fmla="*/ 1804410 w 1804410"/>
              <a:gd name="connsiteY2" fmla="*/ 978091 h 1384147"/>
              <a:gd name="connsiteX3" fmla="*/ 1804410 w 1804410"/>
              <a:gd name="connsiteY3" fmla="*/ 1145368 h 1384147"/>
              <a:gd name="connsiteX4" fmla="*/ 1396754 w 1804410"/>
              <a:gd name="connsiteY4" fmla="*/ 1384147 h 1384147"/>
              <a:gd name="connsiteX5" fmla="*/ 1282405 w 1804410"/>
              <a:gd name="connsiteY5" fmla="*/ 1384147 h 1384147"/>
              <a:gd name="connsiteX6" fmla="*/ 1242102 w 1804410"/>
              <a:gd name="connsiteY6" fmla="*/ 1313767 h 1384147"/>
              <a:gd name="connsiteX7" fmla="*/ 0 w 1804410"/>
              <a:gd name="connsiteY7" fmla="*/ 613123 h 13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410" h="1384147">
                <a:moveTo>
                  <a:pt x="0" y="0"/>
                </a:moveTo>
                <a:cubicBezTo>
                  <a:pt x="727061" y="0"/>
                  <a:pt x="1402345" y="368923"/>
                  <a:pt x="1803424" y="976484"/>
                </a:cubicBezTo>
                <a:lnTo>
                  <a:pt x="1804410" y="978091"/>
                </a:lnTo>
                <a:lnTo>
                  <a:pt x="1804410" y="1145368"/>
                </a:lnTo>
                <a:lnTo>
                  <a:pt x="1396754" y="1384147"/>
                </a:lnTo>
                <a:lnTo>
                  <a:pt x="1282405" y="1384147"/>
                </a:lnTo>
                <a:lnTo>
                  <a:pt x="1242102" y="1313767"/>
                </a:lnTo>
                <a:cubicBezTo>
                  <a:pt x="972914" y="891049"/>
                  <a:pt x="517050" y="613123"/>
                  <a:pt x="0" y="613123"/>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descr="scab on knee cartoon - Clip Art Library">
            <a:extLst>
              <a:ext uri="{FF2B5EF4-FFF2-40B4-BE49-F238E27FC236}">
                <a16:creationId xmlns:a16="http://schemas.microsoft.com/office/drawing/2014/main" id="{737893B3-19DD-4D03-E816-691A30120E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0756" r="50000" b="2253"/>
          <a:stretch>
            <a:fillRect/>
          </a:stretch>
        </p:blipFill>
        <p:spPr bwMode="auto">
          <a:xfrm rot="8782953">
            <a:off x="-555880" y="3361901"/>
            <a:ext cx="859617" cy="2152672"/>
          </a:xfrm>
          <a:custGeom>
            <a:avLst/>
            <a:gdLst>
              <a:gd name="connsiteX0" fmla="*/ 484101 w 859617"/>
              <a:gd name="connsiteY0" fmla="*/ 0 h 2152672"/>
              <a:gd name="connsiteX1" fmla="*/ 594896 w 859617"/>
              <a:gd name="connsiteY1" fmla="*/ 0 h 2152672"/>
              <a:gd name="connsiteX2" fmla="*/ 636955 w 859617"/>
              <a:gd name="connsiteY2" fmla="*/ 79929 h 2152672"/>
              <a:gd name="connsiteX3" fmla="*/ 568793 w 859617"/>
              <a:gd name="connsiteY3" fmla="*/ 2152672 h 2152672"/>
              <a:gd name="connsiteX4" fmla="*/ 0 w 859617"/>
              <a:gd name="connsiteY4" fmla="*/ 1819509 h 2152672"/>
              <a:gd name="connsiteX5" fmla="*/ 6007 w 859617"/>
              <a:gd name="connsiteY5" fmla="*/ 1809019 h 2152672"/>
              <a:gd name="connsiteX6" fmla="*/ 186798 w 859617"/>
              <a:gd name="connsiteY6" fmla="*/ 1051533 h 2152672"/>
              <a:gd name="connsiteX7" fmla="*/ 6007 w 859617"/>
              <a:gd name="connsiteY7" fmla="*/ 294047 h 2152672"/>
              <a:gd name="connsiteX8" fmla="*/ 0 w 859617"/>
              <a:gd name="connsiteY8" fmla="*/ 283557 h 215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17" h="2152672">
                <a:moveTo>
                  <a:pt x="484101" y="0"/>
                </a:moveTo>
                <a:lnTo>
                  <a:pt x="594896" y="0"/>
                </a:lnTo>
                <a:lnTo>
                  <a:pt x="636955" y="79929"/>
                </a:lnTo>
                <a:cubicBezTo>
                  <a:pt x="955044" y="736101"/>
                  <a:pt x="932323" y="1513872"/>
                  <a:pt x="568793" y="2152672"/>
                </a:cubicBezTo>
                <a:lnTo>
                  <a:pt x="0" y="1819509"/>
                </a:lnTo>
                <a:lnTo>
                  <a:pt x="6007" y="1809019"/>
                </a:lnTo>
                <a:cubicBezTo>
                  <a:pt x="121306" y="1583846"/>
                  <a:pt x="186798" y="1325803"/>
                  <a:pt x="186798" y="1051533"/>
                </a:cubicBezTo>
                <a:cubicBezTo>
                  <a:pt x="186798" y="777262"/>
                  <a:pt x="121306" y="519220"/>
                  <a:pt x="6007" y="294047"/>
                </a:cubicBezTo>
                <a:lnTo>
                  <a:pt x="0" y="283557"/>
                </a:lnTo>
                <a:close/>
              </a:path>
            </a:pathLst>
          </a:custGeom>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C3324C7-562B-DFF4-AEE3-CDBD5A80B5B6}"/>
              </a:ext>
            </a:extLst>
          </p:cNvPr>
          <p:cNvCxnSpPr>
            <a:cxnSpLocks/>
          </p:cNvCxnSpPr>
          <p:nvPr/>
        </p:nvCxnSpPr>
        <p:spPr>
          <a:xfrm>
            <a:off x="3105636" y="4817773"/>
            <a:ext cx="9046544" cy="0"/>
          </a:xfrm>
          <a:prstGeom prst="line">
            <a:avLst/>
          </a:prstGeom>
          <a:ln w="38100"/>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D903BFA2-9F1B-FBAB-AC4D-77ADE74CBD66}"/>
              </a:ext>
            </a:extLst>
          </p:cNvPr>
          <p:cNvSpPr txBox="1"/>
          <p:nvPr/>
        </p:nvSpPr>
        <p:spPr>
          <a:xfrm>
            <a:off x="5065486" y="3682066"/>
            <a:ext cx="943709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Roseritta" pitchFamily="2" charset="0"/>
                <a:ea typeface="+mn-ea"/>
                <a:cs typeface="+mn-cs"/>
              </a:rPr>
              <a:t>Black portions</a:t>
            </a:r>
            <a:endParaRPr kumimoji="0" lang="en-US" sz="4000" b="1" i="0" u="none" strike="noStrike" kern="1200" cap="none" spc="0" normalizeH="0" baseline="0" noProof="0" dirty="0">
              <a:ln>
                <a:noFill/>
              </a:ln>
              <a:solidFill>
                <a:prstClr val="black"/>
              </a:solidFill>
              <a:effectLst/>
              <a:uLnTx/>
              <a:uFillTx/>
              <a:latin typeface="Roseritta" pitchFamily="2" charset="0"/>
              <a:ea typeface="+mn-ea"/>
              <a:cs typeface="+mn-cs"/>
            </a:endParaRPr>
          </a:p>
        </p:txBody>
      </p:sp>
    </p:spTree>
    <p:extLst>
      <p:ext uri="{BB962C8B-B14F-4D97-AF65-F5344CB8AC3E}">
        <p14:creationId xmlns:p14="http://schemas.microsoft.com/office/powerpoint/2010/main" val="276218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85429A-116B-4DA5-0999-C871B27946C2}"/>
              </a:ext>
            </a:extLst>
          </p:cNvPr>
          <p:cNvSpPr/>
          <p:nvPr/>
        </p:nvSpPr>
        <p:spPr>
          <a:xfrm>
            <a:off x="0" y="0"/>
            <a:ext cx="12192000" cy="6858000"/>
          </a:xfrm>
          <a:prstGeom prst="rect">
            <a:avLst/>
          </a:prstGeom>
          <a:blipFill dpi="0" rotWithShape="1">
            <a:blip r:embed="rId2">
              <a:alphaModFix amt="40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7240C61-D30D-E2C3-2D00-AE5504424B58}"/>
              </a:ext>
            </a:extLst>
          </p:cNvPr>
          <p:cNvSpPr txBox="1"/>
          <p:nvPr/>
        </p:nvSpPr>
        <p:spPr>
          <a:xfrm>
            <a:off x="0" y="3121227"/>
            <a:ext cx="28142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ongolian Baiti" panose="03000500000000000000" pitchFamily="66" charset="0"/>
              </a:rPr>
              <a:t>SYMBOLS</a:t>
            </a:r>
          </a:p>
        </p:txBody>
      </p:sp>
      <p:sp>
        <p:nvSpPr>
          <p:cNvPr id="11" name="TextBox 10">
            <a:extLst>
              <a:ext uri="{FF2B5EF4-FFF2-40B4-BE49-F238E27FC236}">
                <a16:creationId xmlns:a16="http://schemas.microsoft.com/office/drawing/2014/main" id="{4D1B590A-0337-8E6D-05A5-9E8B3AB1C29E}"/>
              </a:ext>
            </a:extLst>
          </p:cNvPr>
          <p:cNvSpPr txBox="1"/>
          <p:nvPr/>
        </p:nvSpPr>
        <p:spPr>
          <a:xfrm>
            <a:off x="4768625" y="2458654"/>
            <a:ext cx="738355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Roseritta" pitchFamily="2" charset="0"/>
                <a:ea typeface="+mn-ea"/>
                <a:cs typeface="+mn-cs"/>
              </a:rPr>
              <a:t>YELLOW PATCHES</a:t>
            </a:r>
            <a:endParaRPr kumimoji="0" lang="en-US" sz="4000" b="1" i="0" u="none" strike="noStrike" kern="1200" cap="none" spc="0" normalizeH="0" baseline="0" noProof="0" dirty="0">
              <a:ln>
                <a:noFill/>
              </a:ln>
              <a:solidFill>
                <a:prstClr val="black"/>
              </a:solidFill>
              <a:effectLst/>
              <a:uLnTx/>
              <a:uFillTx/>
              <a:latin typeface="Roseritta" pitchFamily="2" charset="0"/>
              <a:ea typeface="+mn-ea"/>
              <a:cs typeface="+mn-cs"/>
            </a:endParaRPr>
          </a:p>
        </p:txBody>
      </p:sp>
      <p:cxnSp>
        <p:nvCxnSpPr>
          <p:cNvPr id="15" name="Straight Connector 14">
            <a:extLst>
              <a:ext uri="{FF2B5EF4-FFF2-40B4-BE49-F238E27FC236}">
                <a16:creationId xmlns:a16="http://schemas.microsoft.com/office/drawing/2014/main" id="{B6D992D4-E9CA-F250-B02D-934F2D6B9197}"/>
              </a:ext>
            </a:extLst>
          </p:cNvPr>
          <p:cNvCxnSpPr/>
          <p:nvPr/>
        </p:nvCxnSpPr>
        <p:spPr>
          <a:xfrm>
            <a:off x="4325257" y="3700520"/>
            <a:ext cx="7866743" cy="0"/>
          </a:xfrm>
          <a:prstGeom prst="line">
            <a:avLst/>
          </a:prstGeom>
          <a:ln w="38100"/>
        </p:spPr>
        <p:style>
          <a:lnRef idx="3">
            <a:schemeClr val="dk1"/>
          </a:lnRef>
          <a:fillRef idx="0">
            <a:schemeClr val="dk1"/>
          </a:fillRef>
          <a:effectRef idx="2">
            <a:schemeClr val="dk1"/>
          </a:effectRef>
          <a:fontRef idx="minor">
            <a:schemeClr val="tx1"/>
          </a:fontRef>
        </p:style>
      </p:cxnSp>
      <p:pic>
        <p:nvPicPr>
          <p:cNvPr id="9" name="Picture 8" descr="Roald Dahl Books For 6-7 Year Olds Discounts Store |  sewardjohnsonatelier.org">
            <a:extLst>
              <a:ext uri="{FF2B5EF4-FFF2-40B4-BE49-F238E27FC236}">
                <a16:creationId xmlns:a16="http://schemas.microsoft.com/office/drawing/2014/main" id="{502B91F7-B867-C348-0B8C-9080045B3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25" r="10025" b="11701"/>
          <a:stretch>
            <a:fillRect/>
          </a:stretch>
        </p:blipFill>
        <p:spPr bwMode="auto">
          <a:xfrm rot="12174194">
            <a:off x="105166" y="939730"/>
            <a:ext cx="1879918" cy="1384148"/>
          </a:xfrm>
          <a:custGeom>
            <a:avLst/>
            <a:gdLst>
              <a:gd name="connsiteX0" fmla="*/ 1282405 w 1879918"/>
              <a:gd name="connsiteY0" fmla="*/ 0 h 1384148"/>
              <a:gd name="connsiteX1" fmla="*/ 1396753 w 1879918"/>
              <a:gd name="connsiteY1" fmla="*/ 0 h 1384148"/>
              <a:gd name="connsiteX2" fmla="*/ 1879918 w 1879918"/>
              <a:gd name="connsiteY2" fmla="*/ 283009 h 1384148"/>
              <a:gd name="connsiteX3" fmla="*/ 0 w 1879918"/>
              <a:gd name="connsiteY3" fmla="*/ 1384148 h 1384148"/>
              <a:gd name="connsiteX4" fmla="*/ 0 w 1879918"/>
              <a:gd name="connsiteY4" fmla="*/ 771025 h 1384148"/>
              <a:gd name="connsiteX5" fmla="*/ 1242102 w 1879918"/>
              <a:gd name="connsiteY5" fmla="*/ 70381 h 138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384148">
                <a:moveTo>
                  <a:pt x="1282405" y="0"/>
                </a:moveTo>
                <a:lnTo>
                  <a:pt x="1396753" y="0"/>
                </a:lnTo>
                <a:lnTo>
                  <a:pt x="1879918" y="283009"/>
                </a:lnTo>
                <a:cubicBezTo>
                  <a:pt x="1492152" y="964396"/>
                  <a:pt x="775532" y="1384148"/>
                  <a:pt x="0" y="1384148"/>
                </a:cubicBezTo>
                <a:lnTo>
                  <a:pt x="0" y="771025"/>
                </a:lnTo>
                <a:cubicBezTo>
                  <a:pt x="517050" y="771025"/>
                  <a:pt x="972914" y="493099"/>
                  <a:pt x="1242102" y="70381"/>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descr="Yellow Wool Texture Background Stock Photo - Download Image Now -  Backgrounds, Blank, Clothing - iStock">
            <a:extLst>
              <a:ext uri="{FF2B5EF4-FFF2-40B4-BE49-F238E27FC236}">
                <a16:creationId xmlns:a16="http://schemas.microsoft.com/office/drawing/2014/main" id="{47114FE9-3DC3-AF59-B964-30B9DDD2E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01" t="4385" r="16586" b="17300"/>
          <a:stretch>
            <a:fillRect/>
          </a:stretch>
        </p:blipFill>
        <p:spPr bwMode="auto">
          <a:xfrm rot="12174194">
            <a:off x="2147110" y="960184"/>
            <a:ext cx="2535611" cy="1934571"/>
          </a:xfrm>
          <a:custGeom>
            <a:avLst/>
            <a:gdLst>
              <a:gd name="connsiteX0" fmla="*/ 568794 w 1879918"/>
              <a:gd name="connsiteY0" fmla="*/ 0 h 1434303"/>
              <a:gd name="connsiteX1" fmla="*/ 637817 w 1879918"/>
              <a:gd name="connsiteY1" fmla="*/ 120536 h 1434303"/>
              <a:gd name="connsiteX2" fmla="*/ 1879918 w 1879918"/>
              <a:gd name="connsiteY2" fmla="*/ 821180 h 1434303"/>
              <a:gd name="connsiteX3" fmla="*/ 1879918 w 1879918"/>
              <a:gd name="connsiteY3" fmla="*/ 1434303 h 1434303"/>
              <a:gd name="connsiteX4" fmla="*/ 0 w 1879918"/>
              <a:gd name="connsiteY4" fmla="*/ 333164 h 1434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918" h="1434303">
                <a:moveTo>
                  <a:pt x="568794" y="0"/>
                </a:moveTo>
                <a:lnTo>
                  <a:pt x="637817" y="120536"/>
                </a:lnTo>
                <a:cubicBezTo>
                  <a:pt x="907004" y="543254"/>
                  <a:pt x="1362868" y="821180"/>
                  <a:pt x="1879918" y="821180"/>
                </a:cubicBezTo>
                <a:lnTo>
                  <a:pt x="1879918" y="1434303"/>
                </a:lnTo>
                <a:cubicBezTo>
                  <a:pt x="1104387" y="1434303"/>
                  <a:pt x="387765" y="1014551"/>
                  <a:pt x="0" y="333164"/>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descr="Erta Ale volcano - Nov 2008: lava fountains - Red lava patterns and the  fountain at the lakeshore (Photo: Tom Pfeiffer)">
            <a:extLst>
              <a:ext uri="{FF2B5EF4-FFF2-40B4-BE49-F238E27FC236}">
                <a16:creationId xmlns:a16="http://schemas.microsoft.com/office/drawing/2014/main" id="{85A8C558-7AD8-B0B1-08F3-724C9E24C5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188" t="13253" r="11875" b="44422"/>
          <a:stretch>
            <a:fillRect/>
          </a:stretch>
        </p:blipFill>
        <p:spPr bwMode="auto">
          <a:xfrm rot="17249314">
            <a:off x="1879462" y="3675074"/>
            <a:ext cx="2192452" cy="938231"/>
          </a:xfrm>
          <a:custGeom>
            <a:avLst/>
            <a:gdLst>
              <a:gd name="connsiteX0" fmla="*/ 0 w 2192452"/>
              <a:gd name="connsiteY0" fmla="*/ 534817 h 938231"/>
              <a:gd name="connsiteX1" fmla="*/ 385350 w 2192452"/>
              <a:gd name="connsiteY1" fmla="*/ 0 h 938231"/>
              <a:gd name="connsiteX2" fmla="*/ 395227 w 2192452"/>
              <a:gd name="connsiteY2" fmla="*/ 6970 h 938231"/>
              <a:gd name="connsiteX3" fmla="*/ 1132272 w 2192452"/>
              <a:gd name="connsiteY3" fmla="*/ 258434 h 938231"/>
              <a:gd name="connsiteX4" fmla="*/ 1903439 w 2192452"/>
              <a:gd name="connsiteY4" fmla="*/ 149928 h 938231"/>
              <a:gd name="connsiteX5" fmla="*/ 1914449 w 2192452"/>
              <a:gd name="connsiteY5" fmla="*/ 144937 h 938231"/>
              <a:gd name="connsiteX6" fmla="*/ 2192452 w 2192452"/>
              <a:gd name="connsiteY6" fmla="*/ 742631 h 938231"/>
              <a:gd name="connsiteX7" fmla="*/ 0 w 2192452"/>
              <a:gd name="connsiteY7" fmla="*/ 534817 h 93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2452" h="938231">
                <a:moveTo>
                  <a:pt x="0" y="534817"/>
                </a:moveTo>
                <a:lnTo>
                  <a:pt x="385350" y="0"/>
                </a:lnTo>
                <a:lnTo>
                  <a:pt x="395227" y="6970"/>
                </a:lnTo>
                <a:cubicBezTo>
                  <a:pt x="608515" y="143003"/>
                  <a:pt x="859226" y="232553"/>
                  <a:pt x="1132272" y="258434"/>
                </a:cubicBezTo>
                <a:cubicBezTo>
                  <a:pt x="1405319" y="284315"/>
                  <a:pt x="1668391" y="243464"/>
                  <a:pt x="1903439" y="149928"/>
                </a:cubicBezTo>
                <a:lnTo>
                  <a:pt x="1914449" y="144937"/>
                </a:lnTo>
                <a:lnTo>
                  <a:pt x="2192452" y="742631"/>
                </a:lnTo>
                <a:cubicBezTo>
                  <a:pt x="1477515" y="1064369"/>
                  <a:pt x="641756" y="985151"/>
                  <a:pt x="0" y="534817"/>
                </a:cubicBezTo>
                <a:close/>
              </a:path>
            </a:pathLst>
          </a:custGeom>
          <a:noFill/>
          <a:extLst>
            <a:ext uri="{909E8E84-426E-40DD-AFC4-6F175D3DCCD1}">
              <a14:hiddenFill xmlns:a14="http://schemas.microsoft.com/office/drawing/2010/main">
                <a:solidFill>
                  <a:srgbClr val="FFFFFF"/>
                </a:solidFill>
              </a14:hiddenFill>
            </a:ext>
          </a:extLst>
        </p:spPr>
      </p:pic>
      <p:pic>
        <p:nvPicPr>
          <p:cNvPr id="14" name="Picture 13" descr="8 unique Devon Christmas gifts – Burton at Bideford">
            <a:extLst>
              <a:ext uri="{FF2B5EF4-FFF2-40B4-BE49-F238E27FC236}">
                <a16:creationId xmlns:a16="http://schemas.microsoft.com/office/drawing/2014/main" id="{5CE564B6-6986-8D26-DC88-E31CE4AF61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3" t="16209" r="28048" b="1505"/>
          <a:stretch>
            <a:fillRect/>
          </a:stretch>
        </p:blipFill>
        <p:spPr bwMode="auto">
          <a:xfrm rot="12174194">
            <a:off x="716397" y="4532275"/>
            <a:ext cx="1879918" cy="1434303"/>
          </a:xfrm>
          <a:custGeom>
            <a:avLst/>
            <a:gdLst>
              <a:gd name="connsiteX0" fmla="*/ 1879918 w 1879918"/>
              <a:gd name="connsiteY0" fmla="*/ 0 h 1434303"/>
              <a:gd name="connsiteX1" fmla="*/ 1879918 w 1879918"/>
              <a:gd name="connsiteY1" fmla="*/ 613123 h 1434303"/>
              <a:gd name="connsiteX2" fmla="*/ 637817 w 1879918"/>
              <a:gd name="connsiteY2" fmla="*/ 1313767 h 1434303"/>
              <a:gd name="connsiteX3" fmla="*/ 568794 w 1879918"/>
              <a:gd name="connsiteY3" fmla="*/ 1434303 h 1434303"/>
              <a:gd name="connsiteX4" fmla="*/ 0 w 1879918"/>
              <a:gd name="connsiteY4" fmla="*/ 1101140 h 1434303"/>
              <a:gd name="connsiteX5" fmla="*/ 1879918 w 1879918"/>
              <a:gd name="connsiteY5" fmla="*/ 0 h 143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918" h="1434303">
                <a:moveTo>
                  <a:pt x="1879918" y="0"/>
                </a:moveTo>
                <a:lnTo>
                  <a:pt x="1879918" y="613123"/>
                </a:lnTo>
                <a:cubicBezTo>
                  <a:pt x="1362868" y="613123"/>
                  <a:pt x="907004" y="891049"/>
                  <a:pt x="637817" y="1313767"/>
                </a:cubicBezTo>
                <a:lnTo>
                  <a:pt x="568794" y="1434303"/>
                </a:lnTo>
                <a:lnTo>
                  <a:pt x="0" y="1101140"/>
                </a:lnTo>
                <a:cubicBezTo>
                  <a:pt x="387766" y="419752"/>
                  <a:pt x="1104387" y="0"/>
                  <a:pt x="1879918" y="0"/>
                </a:cubicBez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ZIJIAGE Rug carpet,Modern cartoon pattern small train border children's  room non-slip carpet mat,for bedroom,bedside,living room,kitchen,B,60 *  90cm : Amazon.co.uk: Home &amp; Kitchen">
            <a:extLst>
              <a:ext uri="{FF2B5EF4-FFF2-40B4-BE49-F238E27FC236}">
                <a16:creationId xmlns:a16="http://schemas.microsoft.com/office/drawing/2014/main" id="{9C3656AF-9633-3E7A-47B1-2F8A0B77FB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780" t="27724"/>
          <a:stretch>
            <a:fillRect/>
          </a:stretch>
        </p:blipFill>
        <p:spPr bwMode="auto">
          <a:xfrm rot="12174194">
            <a:off x="-1036384" y="3828105"/>
            <a:ext cx="1804410" cy="1384147"/>
          </a:xfrm>
          <a:custGeom>
            <a:avLst/>
            <a:gdLst>
              <a:gd name="connsiteX0" fmla="*/ 0 w 1804410"/>
              <a:gd name="connsiteY0" fmla="*/ 0 h 1384147"/>
              <a:gd name="connsiteX1" fmla="*/ 1803424 w 1804410"/>
              <a:gd name="connsiteY1" fmla="*/ 976484 h 1384147"/>
              <a:gd name="connsiteX2" fmla="*/ 1804410 w 1804410"/>
              <a:gd name="connsiteY2" fmla="*/ 978091 h 1384147"/>
              <a:gd name="connsiteX3" fmla="*/ 1804410 w 1804410"/>
              <a:gd name="connsiteY3" fmla="*/ 1145368 h 1384147"/>
              <a:gd name="connsiteX4" fmla="*/ 1396754 w 1804410"/>
              <a:gd name="connsiteY4" fmla="*/ 1384147 h 1384147"/>
              <a:gd name="connsiteX5" fmla="*/ 1282405 w 1804410"/>
              <a:gd name="connsiteY5" fmla="*/ 1384147 h 1384147"/>
              <a:gd name="connsiteX6" fmla="*/ 1242102 w 1804410"/>
              <a:gd name="connsiteY6" fmla="*/ 1313767 h 1384147"/>
              <a:gd name="connsiteX7" fmla="*/ 0 w 1804410"/>
              <a:gd name="connsiteY7" fmla="*/ 613123 h 13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410" h="1384147">
                <a:moveTo>
                  <a:pt x="0" y="0"/>
                </a:moveTo>
                <a:cubicBezTo>
                  <a:pt x="727061" y="0"/>
                  <a:pt x="1402345" y="368923"/>
                  <a:pt x="1803424" y="976484"/>
                </a:cubicBezTo>
                <a:lnTo>
                  <a:pt x="1804410" y="978091"/>
                </a:lnTo>
                <a:lnTo>
                  <a:pt x="1804410" y="1145368"/>
                </a:lnTo>
                <a:lnTo>
                  <a:pt x="1396754" y="1384147"/>
                </a:lnTo>
                <a:lnTo>
                  <a:pt x="1282405" y="1384147"/>
                </a:lnTo>
                <a:lnTo>
                  <a:pt x="1242102" y="1313767"/>
                </a:lnTo>
                <a:cubicBezTo>
                  <a:pt x="972914" y="891049"/>
                  <a:pt x="517050" y="613123"/>
                  <a:pt x="0" y="613123"/>
                </a:cubicBez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scab on knee cartoon - Clip Art Library">
            <a:extLst>
              <a:ext uri="{FF2B5EF4-FFF2-40B4-BE49-F238E27FC236}">
                <a16:creationId xmlns:a16="http://schemas.microsoft.com/office/drawing/2014/main" id="{A18D159E-DA47-DC6C-E8E0-096A1A773B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0756" r="50000" b="2253"/>
          <a:stretch>
            <a:fillRect/>
          </a:stretch>
        </p:blipFill>
        <p:spPr bwMode="auto">
          <a:xfrm rot="12174194">
            <a:off x="-773381" y="1621222"/>
            <a:ext cx="859617" cy="2152672"/>
          </a:xfrm>
          <a:custGeom>
            <a:avLst/>
            <a:gdLst>
              <a:gd name="connsiteX0" fmla="*/ 484101 w 859617"/>
              <a:gd name="connsiteY0" fmla="*/ 0 h 2152672"/>
              <a:gd name="connsiteX1" fmla="*/ 594896 w 859617"/>
              <a:gd name="connsiteY1" fmla="*/ 0 h 2152672"/>
              <a:gd name="connsiteX2" fmla="*/ 636955 w 859617"/>
              <a:gd name="connsiteY2" fmla="*/ 79929 h 2152672"/>
              <a:gd name="connsiteX3" fmla="*/ 568793 w 859617"/>
              <a:gd name="connsiteY3" fmla="*/ 2152672 h 2152672"/>
              <a:gd name="connsiteX4" fmla="*/ 0 w 859617"/>
              <a:gd name="connsiteY4" fmla="*/ 1819509 h 2152672"/>
              <a:gd name="connsiteX5" fmla="*/ 6007 w 859617"/>
              <a:gd name="connsiteY5" fmla="*/ 1809019 h 2152672"/>
              <a:gd name="connsiteX6" fmla="*/ 186798 w 859617"/>
              <a:gd name="connsiteY6" fmla="*/ 1051533 h 2152672"/>
              <a:gd name="connsiteX7" fmla="*/ 6007 w 859617"/>
              <a:gd name="connsiteY7" fmla="*/ 294047 h 2152672"/>
              <a:gd name="connsiteX8" fmla="*/ 0 w 859617"/>
              <a:gd name="connsiteY8" fmla="*/ 283557 h 215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17" h="2152672">
                <a:moveTo>
                  <a:pt x="484101" y="0"/>
                </a:moveTo>
                <a:lnTo>
                  <a:pt x="594896" y="0"/>
                </a:lnTo>
                <a:lnTo>
                  <a:pt x="636955" y="79929"/>
                </a:lnTo>
                <a:cubicBezTo>
                  <a:pt x="955044" y="736101"/>
                  <a:pt x="932323" y="1513872"/>
                  <a:pt x="568793" y="2152672"/>
                </a:cubicBezTo>
                <a:lnTo>
                  <a:pt x="0" y="1819509"/>
                </a:lnTo>
                <a:lnTo>
                  <a:pt x="6007" y="1809019"/>
                </a:lnTo>
                <a:cubicBezTo>
                  <a:pt x="121306" y="1583846"/>
                  <a:pt x="186798" y="1325803"/>
                  <a:pt x="186798" y="1051533"/>
                </a:cubicBezTo>
                <a:cubicBezTo>
                  <a:pt x="186798" y="777262"/>
                  <a:pt x="121306" y="519220"/>
                  <a:pt x="6007" y="294047"/>
                </a:cubicBezTo>
                <a:lnTo>
                  <a:pt x="0" y="283557"/>
                </a:lnTo>
                <a:close/>
              </a:path>
            </a:pathLst>
          </a:cu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407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EFD544-5914-620B-C990-51010D15DC92}"/>
              </a:ext>
            </a:extLst>
          </p:cNvPr>
          <p:cNvSpPr txBox="1"/>
          <p:nvPr/>
        </p:nvSpPr>
        <p:spPr>
          <a:xfrm>
            <a:off x="1470212" y="766732"/>
            <a:ext cx="9251576" cy="5324535"/>
          </a:xfrm>
          <a:prstGeom prst="rect">
            <a:avLst/>
          </a:prstGeom>
          <a:noFill/>
        </p:spPr>
        <p:txBody>
          <a:bodyPr wrap="square" rtlCol="0">
            <a:spAutoFit/>
          </a:bodyPr>
          <a:lstStyle/>
          <a:p>
            <a:pPr algn="ctr"/>
            <a:r>
              <a:rPr lang="en-US" sz="17000" dirty="0">
                <a:latin typeface="Roseritta" pitchFamily="2" charset="0"/>
              </a:rPr>
              <a:t>Thank you</a:t>
            </a:r>
          </a:p>
        </p:txBody>
      </p:sp>
    </p:spTree>
    <p:extLst>
      <p:ext uri="{BB962C8B-B14F-4D97-AF65-F5344CB8AC3E}">
        <p14:creationId xmlns:p14="http://schemas.microsoft.com/office/powerpoint/2010/main" val="2512695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0216"/>
        </a:solidFill>
        <a:effectLst/>
      </p:bgPr>
    </p:bg>
    <p:spTree>
      <p:nvGrpSpPr>
        <p:cNvPr id="1" name=""/>
        <p:cNvGrpSpPr/>
        <p:nvPr/>
      </p:nvGrpSpPr>
      <p:grpSpPr>
        <a:xfrm>
          <a:off x="0" y="0"/>
          <a:ext cx="0" cy="0"/>
          <a:chOff x="0" y="0"/>
          <a:chExt cx="0" cy="0"/>
        </a:xfrm>
      </p:grpSpPr>
      <p:pic>
        <p:nvPicPr>
          <p:cNvPr id="2058" name="Picture 10" descr="My great uncle Roald Dahl gave me a magical childhood">
            <a:extLst>
              <a:ext uri="{FF2B5EF4-FFF2-40B4-BE49-F238E27FC236}">
                <a16:creationId xmlns:a16="http://schemas.microsoft.com/office/drawing/2014/main" id="{F7E35A13-AFA6-6B3B-20EA-9F841F9BDA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504" r="16866"/>
          <a:stretch/>
        </p:blipFill>
        <p:spPr bwMode="auto">
          <a:xfrm>
            <a:off x="8882158" y="594422"/>
            <a:ext cx="2658534" cy="55922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56FD427-CA68-A5F6-070B-A6CEBEA90B2A}"/>
              </a:ext>
            </a:extLst>
          </p:cNvPr>
          <p:cNvPicPr>
            <a:picLocks noChangeAspect="1"/>
          </p:cNvPicPr>
          <p:nvPr/>
        </p:nvPicPr>
        <p:blipFill rotWithShape="1">
          <a:blip r:embed="rId3">
            <a:extLst>
              <a:ext uri="{28A0092B-C50C-407E-A947-70E740481C1C}">
                <a14:useLocalDpi xmlns:a14="http://schemas.microsoft.com/office/drawing/2010/main" val="0"/>
              </a:ext>
            </a:extLst>
          </a:blip>
          <a:srcRect r="43704" b="5195"/>
          <a:stretch/>
        </p:blipFill>
        <p:spPr>
          <a:xfrm>
            <a:off x="3392520" y="731520"/>
            <a:ext cx="2654928" cy="5394960"/>
          </a:xfrm>
          <a:prstGeom prst="rect">
            <a:avLst/>
          </a:prstGeom>
        </p:spPr>
      </p:pic>
      <p:pic>
        <p:nvPicPr>
          <p:cNvPr id="2056" name="Picture 8" descr="Roald Dahl's original 'classic' works to be released after critics blast  rewrites">
            <a:extLst>
              <a:ext uri="{FF2B5EF4-FFF2-40B4-BE49-F238E27FC236}">
                <a16:creationId xmlns:a16="http://schemas.microsoft.com/office/drawing/2014/main" id="{28E81F33-E18B-A808-76A2-69222B5682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96" r="51165"/>
          <a:stretch/>
        </p:blipFill>
        <p:spPr bwMode="auto">
          <a:xfrm>
            <a:off x="6137339" y="712284"/>
            <a:ext cx="2654928" cy="54334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C8483E-0015-9126-CCBB-1E403AAF66DA}"/>
              </a:ext>
            </a:extLst>
          </p:cNvPr>
          <p:cNvPicPr>
            <a:picLocks noChangeAspect="1"/>
          </p:cNvPicPr>
          <p:nvPr/>
        </p:nvPicPr>
        <p:blipFill rotWithShape="1">
          <a:blip r:embed="rId5">
            <a:extLst>
              <a:ext uri="{28A0092B-C50C-407E-A947-70E740481C1C}">
                <a14:useLocalDpi xmlns:a14="http://schemas.microsoft.com/office/drawing/2010/main" val="0"/>
              </a:ext>
            </a:extLst>
          </a:blip>
          <a:srcRect r="25429" b="4274"/>
          <a:stretch/>
        </p:blipFill>
        <p:spPr>
          <a:xfrm>
            <a:off x="647700" y="731520"/>
            <a:ext cx="2654929" cy="5394960"/>
          </a:xfrm>
          <a:prstGeom prst="rect">
            <a:avLst/>
          </a:prstGeom>
        </p:spPr>
      </p:pic>
      <p:sp>
        <p:nvSpPr>
          <p:cNvPr id="12" name="TextBox 11">
            <a:extLst>
              <a:ext uri="{FF2B5EF4-FFF2-40B4-BE49-F238E27FC236}">
                <a16:creationId xmlns:a16="http://schemas.microsoft.com/office/drawing/2014/main" id="{4F93A4B1-4CE8-AEB2-4472-A32832A66125}"/>
              </a:ext>
            </a:extLst>
          </p:cNvPr>
          <p:cNvSpPr txBox="1"/>
          <p:nvPr/>
        </p:nvSpPr>
        <p:spPr>
          <a:xfrm>
            <a:off x="682300" y="6237169"/>
            <a:ext cx="229550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HIS LIFE…. IN PICTURES</a:t>
            </a:r>
          </a:p>
        </p:txBody>
      </p:sp>
      <p:sp>
        <p:nvSpPr>
          <p:cNvPr id="14" name="TextBox 13">
            <a:extLst>
              <a:ext uri="{FF2B5EF4-FFF2-40B4-BE49-F238E27FC236}">
                <a16:creationId xmlns:a16="http://schemas.microsoft.com/office/drawing/2014/main" id="{A235E8C5-2B49-00ED-C26F-622EF589897D}"/>
              </a:ext>
            </a:extLst>
          </p:cNvPr>
          <p:cNvSpPr txBox="1"/>
          <p:nvPr/>
        </p:nvSpPr>
        <p:spPr>
          <a:xfrm>
            <a:off x="9352994" y="6237169"/>
            <a:ext cx="2191306"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BRITISH PHENOMENOM</a:t>
            </a:r>
          </a:p>
        </p:txBody>
      </p:sp>
      <p:sp>
        <p:nvSpPr>
          <p:cNvPr id="16" name="TextBox 15">
            <a:extLst>
              <a:ext uri="{FF2B5EF4-FFF2-40B4-BE49-F238E27FC236}">
                <a16:creationId xmlns:a16="http://schemas.microsoft.com/office/drawing/2014/main" id="{86EE999C-529A-7797-747E-CBF9324375F8}"/>
              </a:ext>
            </a:extLst>
          </p:cNvPr>
          <p:cNvSpPr txBox="1"/>
          <p:nvPr/>
        </p:nvSpPr>
        <p:spPr>
          <a:xfrm>
            <a:off x="10334032" y="389999"/>
            <a:ext cx="1210268"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ROALD DAHL</a:t>
            </a:r>
          </a:p>
        </p:txBody>
      </p:sp>
    </p:spTree>
    <p:extLst>
      <p:ext uri="{BB962C8B-B14F-4D97-AF65-F5344CB8AC3E}">
        <p14:creationId xmlns:p14="http://schemas.microsoft.com/office/powerpoint/2010/main" val="1562702635"/>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0216"/>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B588865-13F9-39AE-3516-E471B03374E2}"/>
              </a:ext>
            </a:extLst>
          </p:cNvPr>
          <p:cNvSpPr/>
          <p:nvPr/>
        </p:nvSpPr>
        <p:spPr>
          <a:xfrm>
            <a:off x="0" y="1396284"/>
            <a:ext cx="12192000" cy="4118798"/>
          </a:xfrm>
          <a:prstGeom prst="rect">
            <a:avLst/>
          </a:prstGeom>
          <a:blipFill dpi="0" rotWithShape="1">
            <a:blip r:embed="rId2">
              <a:alphaModFix amt="40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10" descr="My great uncle Roald Dahl gave me a magical childhood">
            <a:extLst>
              <a:ext uri="{FF2B5EF4-FFF2-40B4-BE49-F238E27FC236}">
                <a16:creationId xmlns:a16="http://schemas.microsoft.com/office/drawing/2014/main" id="{E78D4DE9-4AF3-DC34-FBFF-51755C7C4E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04" r="16866"/>
          <a:stretch/>
        </p:blipFill>
        <p:spPr bwMode="auto">
          <a:xfrm>
            <a:off x="22024563" y="738967"/>
            <a:ext cx="2658534" cy="55922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Roald Dahl's original 'classic' works to be released after critics blast  rewrites">
            <a:extLst>
              <a:ext uri="{FF2B5EF4-FFF2-40B4-BE49-F238E27FC236}">
                <a16:creationId xmlns:a16="http://schemas.microsoft.com/office/drawing/2014/main" id="{080A6834-AE92-E994-F112-EA63252436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96" r="51165"/>
          <a:stretch/>
        </p:blipFill>
        <p:spPr bwMode="auto">
          <a:xfrm>
            <a:off x="17632053" y="738967"/>
            <a:ext cx="2654928" cy="54334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BCDD91-A69E-DFE4-9065-B8AB0CABC697}"/>
              </a:ext>
            </a:extLst>
          </p:cNvPr>
          <p:cNvPicPr>
            <a:picLocks noChangeAspect="1"/>
          </p:cNvPicPr>
          <p:nvPr/>
        </p:nvPicPr>
        <p:blipFill rotWithShape="1">
          <a:blip r:embed="rId5"/>
          <a:srcRect l="27491" t="19731" r="34135" b="19731"/>
          <a:stretch/>
        </p:blipFill>
        <p:spPr>
          <a:xfrm>
            <a:off x="13001624" y="725189"/>
            <a:ext cx="2654928" cy="5407621"/>
          </a:xfrm>
          <a:prstGeom prst="rect">
            <a:avLst/>
          </a:prstGeom>
          <a:ln>
            <a:noFill/>
          </a:ln>
        </p:spPr>
      </p:pic>
      <p:pic>
        <p:nvPicPr>
          <p:cNvPr id="17" name="Picture 16">
            <a:extLst>
              <a:ext uri="{FF2B5EF4-FFF2-40B4-BE49-F238E27FC236}">
                <a16:creationId xmlns:a16="http://schemas.microsoft.com/office/drawing/2014/main" id="{B583123E-AD43-CE07-D967-B33C21BA4C34}"/>
              </a:ext>
            </a:extLst>
          </p:cNvPr>
          <p:cNvPicPr>
            <a:picLocks noChangeAspect="1"/>
          </p:cNvPicPr>
          <p:nvPr/>
        </p:nvPicPr>
        <p:blipFill rotWithShape="1">
          <a:blip r:embed="rId6">
            <a:extLst>
              <a:ext uri="{28A0092B-C50C-407E-A947-70E740481C1C}">
                <a14:useLocalDpi xmlns:a14="http://schemas.microsoft.com/office/drawing/2010/main" val="0"/>
              </a:ext>
            </a:extLst>
          </a:blip>
          <a:srcRect r="43704" b="5195"/>
          <a:stretch/>
        </p:blipFill>
        <p:spPr>
          <a:xfrm>
            <a:off x="13001624" y="738967"/>
            <a:ext cx="2654928" cy="5394960"/>
          </a:xfrm>
          <a:prstGeom prst="rect">
            <a:avLst/>
          </a:prstGeom>
        </p:spPr>
      </p:pic>
      <p:sp>
        <p:nvSpPr>
          <p:cNvPr id="12" name="TextBox 11">
            <a:extLst>
              <a:ext uri="{FF2B5EF4-FFF2-40B4-BE49-F238E27FC236}">
                <a16:creationId xmlns:a16="http://schemas.microsoft.com/office/drawing/2014/main" id="{4F93A4B1-4CE8-AEB2-4472-A32832A66125}"/>
              </a:ext>
            </a:extLst>
          </p:cNvPr>
          <p:cNvSpPr txBox="1"/>
          <p:nvPr/>
        </p:nvSpPr>
        <p:spPr>
          <a:xfrm>
            <a:off x="431304" y="6191685"/>
            <a:ext cx="26451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Sold more than 300 million copies worldwide.</a:t>
            </a:r>
          </a:p>
        </p:txBody>
      </p:sp>
      <p:sp>
        <p:nvSpPr>
          <p:cNvPr id="14" name="TextBox 13">
            <a:extLst>
              <a:ext uri="{FF2B5EF4-FFF2-40B4-BE49-F238E27FC236}">
                <a16:creationId xmlns:a16="http://schemas.microsoft.com/office/drawing/2014/main" id="{A235E8C5-2B49-00ED-C26F-622EF589897D}"/>
              </a:ext>
            </a:extLst>
          </p:cNvPr>
          <p:cNvSpPr txBox="1"/>
          <p:nvPr/>
        </p:nvSpPr>
        <p:spPr>
          <a:xfrm>
            <a:off x="10560055" y="6237169"/>
            <a:ext cx="984245"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1916-1990</a:t>
            </a:r>
          </a:p>
        </p:txBody>
      </p:sp>
      <p:sp>
        <p:nvSpPr>
          <p:cNvPr id="16" name="TextBox 15">
            <a:extLst>
              <a:ext uri="{FF2B5EF4-FFF2-40B4-BE49-F238E27FC236}">
                <a16:creationId xmlns:a16="http://schemas.microsoft.com/office/drawing/2014/main" id="{86EE999C-529A-7797-747E-CBF9324375F8}"/>
              </a:ext>
            </a:extLst>
          </p:cNvPr>
          <p:cNvSpPr txBox="1"/>
          <p:nvPr/>
        </p:nvSpPr>
        <p:spPr>
          <a:xfrm>
            <a:off x="10334032" y="389999"/>
            <a:ext cx="1210268"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ROALD DAHL</a:t>
            </a:r>
          </a:p>
        </p:txBody>
      </p:sp>
      <p:sp>
        <p:nvSpPr>
          <p:cNvPr id="9" name="TextBox 8">
            <a:extLst>
              <a:ext uri="{FF2B5EF4-FFF2-40B4-BE49-F238E27FC236}">
                <a16:creationId xmlns:a16="http://schemas.microsoft.com/office/drawing/2014/main" id="{691F22D2-736A-7A01-417A-C7B7DCE933D5}"/>
              </a:ext>
            </a:extLst>
          </p:cNvPr>
          <p:cNvSpPr txBox="1"/>
          <p:nvPr/>
        </p:nvSpPr>
        <p:spPr>
          <a:xfrm>
            <a:off x="7464917" y="2501576"/>
            <a:ext cx="411814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00" normalizeH="0" baseline="0" noProof="0" dirty="0">
                <a:ln>
                  <a:noFill/>
                </a:ln>
                <a:solidFill>
                  <a:srgbClr val="CCBC8E"/>
                </a:solidFill>
                <a:effectLst/>
                <a:uLnTx/>
                <a:uFillTx/>
                <a:latin typeface="Roseritta" pitchFamily="2" charset="0"/>
                <a:ea typeface="+mn-ea"/>
                <a:cs typeface="+mn-cs"/>
              </a:rPr>
              <a:t>ROALD DAHL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00" normalizeH="0" baseline="0" noProof="0" dirty="0">
                <a:ln>
                  <a:noFill/>
                </a:ln>
                <a:solidFill>
                  <a:srgbClr val="CCBC8E"/>
                </a:solidFill>
                <a:effectLst/>
                <a:uLnTx/>
                <a:uFillTx/>
                <a:latin typeface="Roseritta" pitchFamily="2" charset="0"/>
                <a:ea typeface="+mn-ea"/>
                <a:cs typeface="+mn-cs"/>
              </a:rPr>
              <a:t>IN HIS CHILDHOOD</a:t>
            </a:r>
          </a:p>
        </p:txBody>
      </p:sp>
      <p:sp>
        <p:nvSpPr>
          <p:cNvPr id="10" name="TextBox 9">
            <a:extLst>
              <a:ext uri="{FF2B5EF4-FFF2-40B4-BE49-F238E27FC236}">
                <a16:creationId xmlns:a16="http://schemas.microsoft.com/office/drawing/2014/main" id="{D58926C6-D153-E8CE-EC91-831CC3FCEB83}"/>
              </a:ext>
            </a:extLst>
          </p:cNvPr>
          <p:cNvSpPr txBox="1"/>
          <p:nvPr/>
        </p:nvSpPr>
        <p:spPr>
          <a:xfrm>
            <a:off x="7477010" y="3690493"/>
            <a:ext cx="3024576" cy="507831"/>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Born in Wales in 1916 to Norwegian immigrant parents.</a:t>
            </a:r>
          </a:p>
        </p:txBody>
      </p:sp>
      <p:sp>
        <p:nvSpPr>
          <p:cNvPr id="11" name="TextBox 10">
            <a:extLst>
              <a:ext uri="{FF2B5EF4-FFF2-40B4-BE49-F238E27FC236}">
                <a16:creationId xmlns:a16="http://schemas.microsoft.com/office/drawing/2014/main" id="{4D840AE5-E82C-5991-F808-CA68E681EF1B}"/>
              </a:ext>
            </a:extLst>
          </p:cNvPr>
          <p:cNvSpPr txBox="1"/>
          <p:nvPr/>
        </p:nvSpPr>
        <p:spPr>
          <a:xfrm>
            <a:off x="7477010" y="4336015"/>
            <a:ext cx="4045979" cy="169277"/>
          </a:xfrm>
          <a:prstGeom prst="rect">
            <a:avLst/>
          </a:prstGeom>
          <a:noFill/>
        </p:spPr>
        <p:txBody>
          <a:bodyPr wrap="non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Born into a financially well off family.</a:t>
            </a:r>
          </a:p>
        </p:txBody>
      </p:sp>
      <p:pic>
        <p:nvPicPr>
          <p:cNvPr id="20" name="Picture 19">
            <a:extLst>
              <a:ext uri="{FF2B5EF4-FFF2-40B4-BE49-F238E27FC236}">
                <a16:creationId xmlns:a16="http://schemas.microsoft.com/office/drawing/2014/main" id="{E3DADF07-1CA0-0FA2-18B9-64135787C15B}"/>
              </a:ext>
            </a:extLst>
          </p:cNvPr>
          <p:cNvPicPr>
            <a:picLocks noChangeAspect="1"/>
          </p:cNvPicPr>
          <p:nvPr/>
        </p:nvPicPr>
        <p:blipFill rotWithShape="1">
          <a:blip r:embed="rId7">
            <a:extLst>
              <a:ext uri="{28A0092B-C50C-407E-A947-70E740481C1C}">
                <a14:useLocalDpi xmlns:a14="http://schemas.microsoft.com/office/drawing/2010/main" val="0"/>
              </a:ext>
            </a:extLst>
          </a:blip>
          <a:srcRect l="-906" t="896" r="-1827" b="-122"/>
          <a:stretch/>
        </p:blipFill>
        <p:spPr>
          <a:xfrm>
            <a:off x="3507707" y="738967"/>
            <a:ext cx="3854091" cy="5698228"/>
          </a:xfrm>
          <a:prstGeom prst="rect">
            <a:avLst/>
          </a:prstGeom>
        </p:spPr>
      </p:pic>
      <p:sp>
        <p:nvSpPr>
          <p:cNvPr id="24" name="TextBox 23">
            <a:extLst>
              <a:ext uri="{FF2B5EF4-FFF2-40B4-BE49-F238E27FC236}">
                <a16:creationId xmlns:a16="http://schemas.microsoft.com/office/drawing/2014/main" id="{896CB11F-99FD-96AC-B848-4B36FBF45532}"/>
              </a:ext>
            </a:extLst>
          </p:cNvPr>
          <p:cNvSpPr txBox="1"/>
          <p:nvPr/>
        </p:nvSpPr>
        <p:spPr>
          <a:xfrm>
            <a:off x="7464917" y="4669331"/>
            <a:ext cx="4119718" cy="169277"/>
          </a:xfrm>
          <a:prstGeom prst="rect">
            <a:avLst/>
          </a:prstGeom>
          <a:noFill/>
        </p:spPr>
        <p:txBody>
          <a:bodyPr wrap="non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Completed formal education in England.</a:t>
            </a:r>
          </a:p>
        </p:txBody>
      </p:sp>
      <p:sp>
        <p:nvSpPr>
          <p:cNvPr id="25" name="TextBox 24">
            <a:extLst>
              <a:ext uri="{FF2B5EF4-FFF2-40B4-BE49-F238E27FC236}">
                <a16:creationId xmlns:a16="http://schemas.microsoft.com/office/drawing/2014/main" id="{4D8D68A1-24EA-8818-1363-4137FBEA8685}"/>
              </a:ext>
            </a:extLst>
          </p:cNvPr>
          <p:cNvSpPr txBox="1"/>
          <p:nvPr/>
        </p:nvSpPr>
        <p:spPr>
          <a:xfrm>
            <a:off x="7477010" y="5016330"/>
            <a:ext cx="4762439" cy="338554"/>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Was in the British army, air force and even fought in World War II</a:t>
            </a:r>
          </a:p>
        </p:txBody>
      </p:sp>
    </p:spTree>
    <p:extLst>
      <p:ext uri="{BB962C8B-B14F-4D97-AF65-F5344CB8AC3E}">
        <p14:creationId xmlns:p14="http://schemas.microsoft.com/office/powerpoint/2010/main" val="2524461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021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B24896-D948-571B-C92E-1FF6998CED17}"/>
              </a:ext>
            </a:extLst>
          </p:cNvPr>
          <p:cNvSpPr/>
          <p:nvPr/>
        </p:nvSpPr>
        <p:spPr>
          <a:xfrm>
            <a:off x="0" y="1485933"/>
            <a:ext cx="12192000" cy="4295435"/>
          </a:xfrm>
          <a:prstGeom prst="rect">
            <a:avLst/>
          </a:prstGeom>
          <a:blipFill dpi="0" rotWithShape="1">
            <a:blip r:embed="rId2">
              <a:alphaModFix amt="44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10" descr="My great uncle Roald Dahl gave me a magical childhood">
            <a:extLst>
              <a:ext uri="{FF2B5EF4-FFF2-40B4-BE49-F238E27FC236}">
                <a16:creationId xmlns:a16="http://schemas.microsoft.com/office/drawing/2014/main" id="{E78D4DE9-4AF3-DC34-FBFF-51755C7C4E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04" r="16866"/>
          <a:stretch/>
        </p:blipFill>
        <p:spPr bwMode="auto">
          <a:xfrm>
            <a:off x="22024563" y="738967"/>
            <a:ext cx="2658534" cy="55922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Roald Dahl's original 'classic' works to be released after critics blast  rewrites">
            <a:extLst>
              <a:ext uri="{FF2B5EF4-FFF2-40B4-BE49-F238E27FC236}">
                <a16:creationId xmlns:a16="http://schemas.microsoft.com/office/drawing/2014/main" id="{080A6834-AE92-E994-F112-EA63252436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96" r="51165"/>
          <a:stretch/>
        </p:blipFill>
        <p:spPr bwMode="auto">
          <a:xfrm>
            <a:off x="17632053" y="738967"/>
            <a:ext cx="2654928" cy="54334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BCDD91-A69E-DFE4-9065-B8AB0CABC697}"/>
              </a:ext>
            </a:extLst>
          </p:cNvPr>
          <p:cNvPicPr>
            <a:picLocks noChangeAspect="1"/>
          </p:cNvPicPr>
          <p:nvPr/>
        </p:nvPicPr>
        <p:blipFill rotWithShape="1">
          <a:blip r:embed="rId5">
            <a:extLst>
              <a:ext uri="{28A0092B-C50C-407E-A947-70E740481C1C}">
                <a14:useLocalDpi xmlns:a14="http://schemas.microsoft.com/office/drawing/2010/main" val="0"/>
              </a:ext>
            </a:extLst>
          </a:blip>
          <a:srcRect l="201" r="201"/>
          <a:stretch/>
        </p:blipFill>
        <p:spPr>
          <a:xfrm>
            <a:off x="13001624" y="725189"/>
            <a:ext cx="2654928" cy="5407621"/>
          </a:xfrm>
          <a:prstGeom prst="rect">
            <a:avLst/>
          </a:prstGeom>
          <a:ln>
            <a:noFill/>
          </a:ln>
        </p:spPr>
      </p:pic>
      <p:pic>
        <p:nvPicPr>
          <p:cNvPr id="17" name="Picture 16">
            <a:extLst>
              <a:ext uri="{FF2B5EF4-FFF2-40B4-BE49-F238E27FC236}">
                <a16:creationId xmlns:a16="http://schemas.microsoft.com/office/drawing/2014/main" id="{B583123E-AD43-CE07-D967-B33C21BA4C34}"/>
              </a:ext>
            </a:extLst>
          </p:cNvPr>
          <p:cNvPicPr>
            <a:picLocks noChangeAspect="1"/>
          </p:cNvPicPr>
          <p:nvPr/>
        </p:nvPicPr>
        <p:blipFill rotWithShape="1">
          <a:blip r:embed="rId6">
            <a:extLst>
              <a:ext uri="{28A0092B-C50C-407E-A947-70E740481C1C}">
                <a14:useLocalDpi xmlns:a14="http://schemas.microsoft.com/office/drawing/2010/main" val="0"/>
              </a:ext>
            </a:extLst>
          </a:blip>
          <a:srcRect r="1666" b="1729"/>
          <a:stretch/>
        </p:blipFill>
        <p:spPr>
          <a:xfrm>
            <a:off x="2553215" y="755616"/>
            <a:ext cx="4225240" cy="5575562"/>
          </a:xfrm>
          <a:prstGeom prst="rect">
            <a:avLst/>
          </a:prstGeom>
        </p:spPr>
      </p:pic>
      <p:sp>
        <p:nvSpPr>
          <p:cNvPr id="12" name="TextBox 11">
            <a:extLst>
              <a:ext uri="{FF2B5EF4-FFF2-40B4-BE49-F238E27FC236}">
                <a16:creationId xmlns:a16="http://schemas.microsoft.com/office/drawing/2014/main" id="{4F93A4B1-4CE8-AEB2-4472-A32832A66125}"/>
              </a:ext>
            </a:extLst>
          </p:cNvPr>
          <p:cNvSpPr txBox="1"/>
          <p:nvPr/>
        </p:nvSpPr>
        <p:spPr>
          <a:xfrm>
            <a:off x="682300" y="6237169"/>
            <a:ext cx="1673535"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PEAK CREATIVITY</a:t>
            </a:r>
          </a:p>
        </p:txBody>
      </p:sp>
      <p:sp>
        <p:nvSpPr>
          <p:cNvPr id="14" name="TextBox 13">
            <a:extLst>
              <a:ext uri="{FF2B5EF4-FFF2-40B4-BE49-F238E27FC236}">
                <a16:creationId xmlns:a16="http://schemas.microsoft.com/office/drawing/2014/main" id="{A235E8C5-2B49-00ED-C26F-622EF589897D}"/>
              </a:ext>
            </a:extLst>
          </p:cNvPr>
          <p:cNvSpPr txBox="1"/>
          <p:nvPr/>
        </p:nvSpPr>
        <p:spPr>
          <a:xfrm>
            <a:off x="8080147" y="6237169"/>
            <a:ext cx="3464153" cy="30777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Dahl with Ernest Hemingway, London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[1944]</a:t>
            </a:r>
          </a:p>
        </p:txBody>
      </p:sp>
      <p:sp>
        <p:nvSpPr>
          <p:cNvPr id="16" name="TextBox 15">
            <a:extLst>
              <a:ext uri="{FF2B5EF4-FFF2-40B4-BE49-F238E27FC236}">
                <a16:creationId xmlns:a16="http://schemas.microsoft.com/office/drawing/2014/main" id="{86EE999C-529A-7797-747E-CBF9324375F8}"/>
              </a:ext>
            </a:extLst>
          </p:cNvPr>
          <p:cNvSpPr txBox="1"/>
          <p:nvPr/>
        </p:nvSpPr>
        <p:spPr>
          <a:xfrm>
            <a:off x="10334032" y="389999"/>
            <a:ext cx="1210268"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ROALD DAHL</a:t>
            </a:r>
          </a:p>
        </p:txBody>
      </p:sp>
      <p:sp>
        <p:nvSpPr>
          <p:cNvPr id="9" name="TextBox 8">
            <a:extLst>
              <a:ext uri="{FF2B5EF4-FFF2-40B4-BE49-F238E27FC236}">
                <a16:creationId xmlns:a16="http://schemas.microsoft.com/office/drawing/2014/main" id="{691F22D2-736A-7A01-417A-C7B7DCE933D5}"/>
              </a:ext>
            </a:extLst>
          </p:cNvPr>
          <p:cNvSpPr txBox="1"/>
          <p:nvPr/>
        </p:nvSpPr>
        <p:spPr>
          <a:xfrm>
            <a:off x="7426155" y="2051019"/>
            <a:ext cx="411814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00" normalizeH="0" baseline="0" noProof="0" dirty="0">
                <a:ln>
                  <a:noFill/>
                </a:ln>
                <a:solidFill>
                  <a:srgbClr val="CCBC8E"/>
                </a:solidFill>
                <a:effectLst/>
                <a:uLnTx/>
                <a:uFillTx/>
                <a:latin typeface="Roseritta" pitchFamily="2" charset="0"/>
                <a:ea typeface="+mn-ea"/>
                <a:cs typeface="+mn-cs"/>
              </a:rPr>
              <a:t>Outline to his character</a:t>
            </a:r>
          </a:p>
        </p:txBody>
      </p:sp>
      <p:sp>
        <p:nvSpPr>
          <p:cNvPr id="10" name="TextBox 9">
            <a:extLst>
              <a:ext uri="{FF2B5EF4-FFF2-40B4-BE49-F238E27FC236}">
                <a16:creationId xmlns:a16="http://schemas.microsoft.com/office/drawing/2014/main" id="{D58926C6-D153-E8CE-EC91-831CC3FCEB83}"/>
              </a:ext>
            </a:extLst>
          </p:cNvPr>
          <p:cNvSpPr txBox="1"/>
          <p:nvPr/>
        </p:nvSpPr>
        <p:spPr>
          <a:xfrm>
            <a:off x="7391520" y="3096828"/>
            <a:ext cx="4637421" cy="507831"/>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One of the greatest writer of children books whose works to this day have dictated the baseline to writing for children.</a:t>
            </a:r>
          </a:p>
        </p:txBody>
      </p:sp>
      <p:sp>
        <p:nvSpPr>
          <p:cNvPr id="11" name="TextBox 10">
            <a:extLst>
              <a:ext uri="{FF2B5EF4-FFF2-40B4-BE49-F238E27FC236}">
                <a16:creationId xmlns:a16="http://schemas.microsoft.com/office/drawing/2014/main" id="{4D840AE5-E82C-5991-F808-CA68E681EF1B}"/>
              </a:ext>
            </a:extLst>
          </p:cNvPr>
          <p:cNvSpPr txBox="1"/>
          <p:nvPr/>
        </p:nvSpPr>
        <p:spPr>
          <a:xfrm>
            <a:off x="7409529" y="3856771"/>
            <a:ext cx="4439572" cy="338554"/>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He invented more than 500 new words and character names.</a:t>
            </a:r>
          </a:p>
        </p:txBody>
      </p:sp>
      <p:sp>
        <p:nvSpPr>
          <p:cNvPr id="24" name="TextBox 23">
            <a:extLst>
              <a:ext uri="{FF2B5EF4-FFF2-40B4-BE49-F238E27FC236}">
                <a16:creationId xmlns:a16="http://schemas.microsoft.com/office/drawing/2014/main" id="{896CB11F-99FD-96AC-B848-4B36FBF45532}"/>
              </a:ext>
            </a:extLst>
          </p:cNvPr>
          <p:cNvSpPr txBox="1"/>
          <p:nvPr/>
        </p:nvSpPr>
        <p:spPr>
          <a:xfrm>
            <a:off x="7390258" y="4319086"/>
            <a:ext cx="4623615" cy="338554"/>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Was an ecstatic and lively man, full of enthusiasm</a:t>
            </a:r>
          </a:p>
        </p:txBody>
      </p:sp>
      <p:sp>
        <p:nvSpPr>
          <p:cNvPr id="25" name="TextBox 24">
            <a:extLst>
              <a:ext uri="{FF2B5EF4-FFF2-40B4-BE49-F238E27FC236}">
                <a16:creationId xmlns:a16="http://schemas.microsoft.com/office/drawing/2014/main" id="{4D8D68A1-24EA-8818-1363-4137FBEA8685}"/>
              </a:ext>
            </a:extLst>
          </p:cNvPr>
          <p:cNvSpPr txBox="1"/>
          <p:nvPr/>
        </p:nvSpPr>
        <p:spPr>
          <a:xfrm>
            <a:off x="7391520" y="4864236"/>
            <a:ext cx="4762439" cy="507831"/>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Used to spend more than 200 pounds monthly just replying to the mail of the children that wrote to him.</a:t>
            </a:r>
          </a:p>
        </p:txBody>
      </p:sp>
    </p:spTree>
    <p:extLst>
      <p:ext uri="{BB962C8B-B14F-4D97-AF65-F5344CB8AC3E}">
        <p14:creationId xmlns:p14="http://schemas.microsoft.com/office/powerpoint/2010/main" val="2531727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021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DDCCF8-670B-485B-985F-9B7E683725CC}"/>
              </a:ext>
            </a:extLst>
          </p:cNvPr>
          <p:cNvSpPr/>
          <p:nvPr/>
        </p:nvSpPr>
        <p:spPr>
          <a:xfrm>
            <a:off x="0" y="1248229"/>
            <a:ext cx="12192000" cy="4499428"/>
          </a:xfrm>
          <a:prstGeom prst="rect">
            <a:avLst/>
          </a:prstGeom>
          <a:blipFill dpi="0" rotWithShape="1">
            <a:blip r:embed="rId2">
              <a:alphaModFix amt="14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4F93A4B1-4CE8-AEB2-4472-A32832A66125}"/>
              </a:ext>
            </a:extLst>
          </p:cNvPr>
          <p:cNvSpPr txBox="1"/>
          <p:nvPr/>
        </p:nvSpPr>
        <p:spPr>
          <a:xfrm>
            <a:off x="387898" y="6490133"/>
            <a:ext cx="2345194"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He never learned to type</a:t>
            </a:r>
          </a:p>
        </p:txBody>
      </p:sp>
      <p:sp>
        <p:nvSpPr>
          <p:cNvPr id="14" name="TextBox 13">
            <a:extLst>
              <a:ext uri="{FF2B5EF4-FFF2-40B4-BE49-F238E27FC236}">
                <a16:creationId xmlns:a16="http://schemas.microsoft.com/office/drawing/2014/main" id="{A235E8C5-2B49-00ED-C26F-622EF589897D}"/>
              </a:ext>
            </a:extLst>
          </p:cNvPr>
          <p:cNvSpPr txBox="1"/>
          <p:nvPr/>
        </p:nvSpPr>
        <p:spPr>
          <a:xfrm>
            <a:off x="8102652" y="6237169"/>
            <a:ext cx="3441648" cy="30777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“Great things often start off small.”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-DAHL</a:t>
            </a:r>
          </a:p>
        </p:txBody>
      </p:sp>
      <p:sp>
        <p:nvSpPr>
          <p:cNvPr id="16" name="TextBox 15">
            <a:extLst>
              <a:ext uri="{FF2B5EF4-FFF2-40B4-BE49-F238E27FC236}">
                <a16:creationId xmlns:a16="http://schemas.microsoft.com/office/drawing/2014/main" id="{86EE999C-529A-7797-747E-CBF9324375F8}"/>
              </a:ext>
            </a:extLst>
          </p:cNvPr>
          <p:cNvSpPr txBox="1"/>
          <p:nvPr/>
        </p:nvSpPr>
        <p:spPr>
          <a:xfrm>
            <a:off x="10334032" y="389999"/>
            <a:ext cx="1210268"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ROALD DAHL</a:t>
            </a:r>
          </a:p>
        </p:txBody>
      </p:sp>
      <p:sp>
        <p:nvSpPr>
          <p:cNvPr id="9" name="TextBox 8">
            <a:extLst>
              <a:ext uri="{FF2B5EF4-FFF2-40B4-BE49-F238E27FC236}">
                <a16:creationId xmlns:a16="http://schemas.microsoft.com/office/drawing/2014/main" id="{691F22D2-736A-7A01-417A-C7B7DCE933D5}"/>
              </a:ext>
            </a:extLst>
          </p:cNvPr>
          <p:cNvSpPr txBox="1"/>
          <p:nvPr/>
        </p:nvSpPr>
        <p:spPr>
          <a:xfrm>
            <a:off x="7251434" y="2417321"/>
            <a:ext cx="47624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00" normalizeH="0" baseline="0" noProof="0" dirty="0">
                <a:ln>
                  <a:noFill/>
                </a:ln>
                <a:solidFill>
                  <a:srgbClr val="CCBC8E"/>
                </a:solidFill>
                <a:effectLst/>
                <a:uLnTx/>
                <a:uFillTx/>
                <a:latin typeface="Roseritta" pitchFamily="2" charset="0"/>
                <a:ea typeface="+mn-ea"/>
                <a:cs typeface="+mn-cs"/>
              </a:rPr>
              <a:t>Dahl’s popular works</a:t>
            </a:r>
          </a:p>
        </p:txBody>
      </p:sp>
      <p:sp>
        <p:nvSpPr>
          <p:cNvPr id="10" name="TextBox 9">
            <a:extLst>
              <a:ext uri="{FF2B5EF4-FFF2-40B4-BE49-F238E27FC236}">
                <a16:creationId xmlns:a16="http://schemas.microsoft.com/office/drawing/2014/main" id="{D58926C6-D153-E8CE-EC91-831CC3FCEB83}"/>
              </a:ext>
            </a:extLst>
          </p:cNvPr>
          <p:cNvSpPr txBox="1"/>
          <p:nvPr/>
        </p:nvSpPr>
        <p:spPr>
          <a:xfrm>
            <a:off x="7346467" y="3504068"/>
            <a:ext cx="4637421" cy="338554"/>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His books were influenced heavily by his childhood experiences</a:t>
            </a:r>
          </a:p>
        </p:txBody>
      </p:sp>
      <p:sp>
        <p:nvSpPr>
          <p:cNvPr id="11" name="TextBox 10">
            <a:extLst>
              <a:ext uri="{FF2B5EF4-FFF2-40B4-BE49-F238E27FC236}">
                <a16:creationId xmlns:a16="http://schemas.microsoft.com/office/drawing/2014/main" id="{4D840AE5-E82C-5991-F808-CA68E681EF1B}"/>
              </a:ext>
            </a:extLst>
          </p:cNvPr>
          <p:cNvSpPr txBox="1"/>
          <p:nvPr/>
        </p:nvSpPr>
        <p:spPr>
          <a:xfrm>
            <a:off x="7346467" y="4287308"/>
            <a:ext cx="4439572" cy="507831"/>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Wrote Charlie and the Chocolate Factory, James and the Giant Peach, Fantastic Mr. Fox., The Witches and many more</a:t>
            </a:r>
          </a:p>
        </p:txBody>
      </p:sp>
      <p:pic>
        <p:nvPicPr>
          <p:cNvPr id="2" name="Picture 8" descr="Roald Dahl's original 'classic' works to be released after critics blast  rewrites">
            <a:extLst>
              <a:ext uri="{FF2B5EF4-FFF2-40B4-BE49-F238E27FC236}">
                <a16:creationId xmlns:a16="http://schemas.microsoft.com/office/drawing/2014/main" id="{50F9BBA7-3EB1-52C6-DB0D-7A261E191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 t="-631" r="34020" b="631"/>
          <a:stretch/>
        </p:blipFill>
        <p:spPr bwMode="auto">
          <a:xfrm>
            <a:off x="1917594" y="803737"/>
            <a:ext cx="4663040" cy="54334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2E683DE-FD74-C49E-17FB-CA6D28B2FB3A}"/>
              </a:ext>
            </a:extLst>
          </p:cNvPr>
          <p:cNvPicPr>
            <a:picLocks noChangeAspect="1"/>
          </p:cNvPicPr>
          <p:nvPr/>
        </p:nvPicPr>
        <p:blipFill rotWithShape="1">
          <a:blip r:embed="rId4">
            <a:extLst>
              <a:ext uri="{28A0092B-C50C-407E-A947-70E740481C1C}">
                <a14:useLocalDpi xmlns:a14="http://schemas.microsoft.com/office/drawing/2010/main" val="0"/>
              </a:ext>
            </a:extLst>
          </a:blip>
          <a:srcRect r="1666" b="1729"/>
          <a:stretch/>
        </p:blipFill>
        <p:spPr>
          <a:xfrm>
            <a:off x="-9924904" y="389999"/>
            <a:ext cx="4225240" cy="5575562"/>
          </a:xfrm>
          <a:prstGeom prst="rect">
            <a:avLst/>
          </a:prstGeom>
        </p:spPr>
      </p:pic>
      <p:sp>
        <p:nvSpPr>
          <p:cNvPr id="27" name="TextBox 26">
            <a:extLst>
              <a:ext uri="{FF2B5EF4-FFF2-40B4-BE49-F238E27FC236}">
                <a16:creationId xmlns:a16="http://schemas.microsoft.com/office/drawing/2014/main" id="{B701EFCA-57F7-F8B4-26B5-B04BA995B3A3}"/>
              </a:ext>
            </a:extLst>
          </p:cNvPr>
          <p:cNvSpPr txBox="1"/>
          <p:nvPr/>
        </p:nvSpPr>
        <p:spPr>
          <a:xfrm>
            <a:off x="-11795819" y="5871552"/>
            <a:ext cx="1673535"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PEAK CREATIVITY</a:t>
            </a:r>
          </a:p>
        </p:txBody>
      </p:sp>
      <p:sp>
        <p:nvSpPr>
          <p:cNvPr id="28" name="TextBox 27">
            <a:extLst>
              <a:ext uri="{FF2B5EF4-FFF2-40B4-BE49-F238E27FC236}">
                <a16:creationId xmlns:a16="http://schemas.microsoft.com/office/drawing/2014/main" id="{91C00D2C-5A91-9BC2-18F5-2FBF4B4DB322}"/>
              </a:ext>
            </a:extLst>
          </p:cNvPr>
          <p:cNvSpPr txBox="1"/>
          <p:nvPr/>
        </p:nvSpPr>
        <p:spPr>
          <a:xfrm>
            <a:off x="-4397972" y="5871552"/>
            <a:ext cx="3464153" cy="30777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Dahl with Ernest Hemingway, London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[1944]</a:t>
            </a:r>
          </a:p>
        </p:txBody>
      </p:sp>
      <p:sp>
        <p:nvSpPr>
          <p:cNvPr id="29" name="TextBox 28">
            <a:extLst>
              <a:ext uri="{FF2B5EF4-FFF2-40B4-BE49-F238E27FC236}">
                <a16:creationId xmlns:a16="http://schemas.microsoft.com/office/drawing/2014/main" id="{BB528103-44CB-9633-A33D-68653E5069AC}"/>
              </a:ext>
            </a:extLst>
          </p:cNvPr>
          <p:cNvSpPr txBox="1"/>
          <p:nvPr/>
        </p:nvSpPr>
        <p:spPr>
          <a:xfrm>
            <a:off x="-5051964" y="1685402"/>
            <a:ext cx="411814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00" normalizeH="0" baseline="0" noProof="0" dirty="0">
                <a:ln>
                  <a:noFill/>
                </a:ln>
                <a:solidFill>
                  <a:srgbClr val="CCBC8E"/>
                </a:solidFill>
                <a:effectLst/>
                <a:uLnTx/>
                <a:uFillTx/>
                <a:latin typeface="Roseritta" pitchFamily="2" charset="0"/>
                <a:ea typeface="+mn-ea"/>
                <a:cs typeface="+mn-cs"/>
              </a:rPr>
              <a:t>Outline to his character</a:t>
            </a:r>
          </a:p>
        </p:txBody>
      </p:sp>
      <p:sp>
        <p:nvSpPr>
          <p:cNvPr id="30" name="TextBox 29">
            <a:extLst>
              <a:ext uri="{FF2B5EF4-FFF2-40B4-BE49-F238E27FC236}">
                <a16:creationId xmlns:a16="http://schemas.microsoft.com/office/drawing/2014/main" id="{B479A880-C481-6F46-ACD4-07244FFC40A7}"/>
              </a:ext>
            </a:extLst>
          </p:cNvPr>
          <p:cNvSpPr txBox="1"/>
          <p:nvPr/>
        </p:nvSpPr>
        <p:spPr>
          <a:xfrm>
            <a:off x="-5086599" y="2731211"/>
            <a:ext cx="4637421" cy="507831"/>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One of the greatest writer of children books whose works to this day have dictated the baseline to writing for children.</a:t>
            </a:r>
          </a:p>
        </p:txBody>
      </p:sp>
      <p:sp>
        <p:nvSpPr>
          <p:cNvPr id="31" name="TextBox 30">
            <a:extLst>
              <a:ext uri="{FF2B5EF4-FFF2-40B4-BE49-F238E27FC236}">
                <a16:creationId xmlns:a16="http://schemas.microsoft.com/office/drawing/2014/main" id="{6F4706E0-A7ED-6FE2-DBA1-475D625C1A20}"/>
              </a:ext>
            </a:extLst>
          </p:cNvPr>
          <p:cNvSpPr txBox="1"/>
          <p:nvPr/>
        </p:nvSpPr>
        <p:spPr>
          <a:xfrm>
            <a:off x="-5068590" y="3491154"/>
            <a:ext cx="4439572" cy="338554"/>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He invented more than 500 new words and character names.</a:t>
            </a:r>
          </a:p>
        </p:txBody>
      </p:sp>
      <p:sp>
        <p:nvSpPr>
          <p:cNvPr id="32" name="TextBox 31">
            <a:extLst>
              <a:ext uri="{FF2B5EF4-FFF2-40B4-BE49-F238E27FC236}">
                <a16:creationId xmlns:a16="http://schemas.microsoft.com/office/drawing/2014/main" id="{F809D016-0895-AE28-A278-63DB10E51D72}"/>
              </a:ext>
            </a:extLst>
          </p:cNvPr>
          <p:cNvSpPr txBox="1"/>
          <p:nvPr/>
        </p:nvSpPr>
        <p:spPr>
          <a:xfrm>
            <a:off x="-5087861" y="3953469"/>
            <a:ext cx="4623615" cy="338554"/>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Was an ecstatic and lively man, full of enthusiasm</a:t>
            </a:r>
          </a:p>
        </p:txBody>
      </p:sp>
      <p:sp>
        <p:nvSpPr>
          <p:cNvPr id="33" name="TextBox 32">
            <a:extLst>
              <a:ext uri="{FF2B5EF4-FFF2-40B4-BE49-F238E27FC236}">
                <a16:creationId xmlns:a16="http://schemas.microsoft.com/office/drawing/2014/main" id="{4FA1EE8C-73C1-B96A-41D9-3FA3013E5641}"/>
              </a:ext>
            </a:extLst>
          </p:cNvPr>
          <p:cNvSpPr txBox="1"/>
          <p:nvPr/>
        </p:nvSpPr>
        <p:spPr>
          <a:xfrm>
            <a:off x="-5086599" y="4498619"/>
            <a:ext cx="4762439" cy="507831"/>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Used to spend more than 200 pounds monthly just replying to the mail of the children that wrote to him.</a:t>
            </a:r>
          </a:p>
        </p:txBody>
      </p:sp>
    </p:spTree>
    <p:extLst>
      <p:ext uri="{BB962C8B-B14F-4D97-AF65-F5344CB8AC3E}">
        <p14:creationId xmlns:p14="http://schemas.microsoft.com/office/powerpoint/2010/main" val="1600422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750"/>
                                        <p:tgtEl>
                                          <p:spTgt spid="31"/>
                                        </p:tgtEl>
                                      </p:cBhvr>
                                    </p:animEffect>
                                    <p:anim calcmode="lin" valueType="num">
                                      <p:cBhvr>
                                        <p:cTn id="13" dur="750" fill="hold"/>
                                        <p:tgtEl>
                                          <p:spTgt spid="31"/>
                                        </p:tgtEl>
                                        <p:attrNameLst>
                                          <p:attrName>ppt_x</p:attrName>
                                        </p:attrNameLst>
                                      </p:cBhvr>
                                      <p:tavLst>
                                        <p:tav tm="0">
                                          <p:val>
                                            <p:strVal val="#ppt_x"/>
                                          </p:val>
                                        </p:tav>
                                        <p:tav tm="100000">
                                          <p:val>
                                            <p:strVal val="#ppt_x"/>
                                          </p:val>
                                        </p:tav>
                                      </p:tavLst>
                                    </p:anim>
                                    <p:anim calcmode="lin" valueType="num">
                                      <p:cBhvr>
                                        <p:cTn id="14" dur="75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anim calcmode="lin" valueType="num">
                                      <p:cBhvr>
                                        <p:cTn id="18" dur="750" fill="hold"/>
                                        <p:tgtEl>
                                          <p:spTgt spid="32"/>
                                        </p:tgtEl>
                                        <p:attrNameLst>
                                          <p:attrName>ppt_x</p:attrName>
                                        </p:attrNameLst>
                                      </p:cBhvr>
                                      <p:tavLst>
                                        <p:tav tm="0">
                                          <p:val>
                                            <p:strVal val="#ppt_x"/>
                                          </p:val>
                                        </p:tav>
                                        <p:tav tm="100000">
                                          <p:val>
                                            <p:strVal val="#ppt_x"/>
                                          </p:val>
                                        </p:tav>
                                      </p:tavLst>
                                    </p:anim>
                                    <p:anim calcmode="lin" valueType="num">
                                      <p:cBhvr>
                                        <p:cTn id="19" dur="75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anim calcmode="lin" valueType="num">
                                      <p:cBhvr>
                                        <p:cTn id="23" dur="750" fill="hold"/>
                                        <p:tgtEl>
                                          <p:spTgt spid="33"/>
                                        </p:tgtEl>
                                        <p:attrNameLst>
                                          <p:attrName>ppt_x</p:attrName>
                                        </p:attrNameLst>
                                      </p:cBhvr>
                                      <p:tavLst>
                                        <p:tav tm="0">
                                          <p:val>
                                            <p:strVal val="#ppt_x"/>
                                          </p:val>
                                        </p:tav>
                                        <p:tav tm="100000">
                                          <p:val>
                                            <p:strVal val="#ppt_x"/>
                                          </p:val>
                                        </p:tav>
                                      </p:tavLst>
                                    </p:anim>
                                    <p:anim calcmode="lin" valueType="num">
                                      <p:cBhvr>
                                        <p:cTn id="24"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021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0E9F60F-D786-4B27-2C58-AA130402D6C7}"/>
              </a:ext>
            </a:extLst>
          </p:cNvPr>
          <p:cNvSpPr/>
          <p:nvPr/>
        </p:nvSpPr>
        <p:spPr>
          <a:xfrm>
            <a:off x="-30279" y="1447800"/>
            <a:ext cx="12222279" cy="4305300"/>
          </a:xfrm>
          <a:prstGeom prst="rect">
            <a:avLst/>
          </a:prstGeom>
          <a:blipFill>
            <a:blip r:embed="rId2">
              <a:alphaModFix amt="14000"/>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4F93A4B1-4CE8-AEB2-4472-A32832A66125}"/>
              </a:ext>
            </a:extLst>
          </p:cNvPr>
          <p:cNvSpPr txBox="1"/>
          <p:nvPr/>
        </p:nvSpPr>
        <p:spPr>
          <a:xfrm>
            <a:off x="682300" y="6237169"/>
            <a:ext cx="703719"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FAMILY</a:t>
            </a:r>
          </a:p>
        </p:txBody>
      </p:sp>
      <p:sp>
        <p:nvSpPr>
          <p:cNvPr id="14" name="TextBox 13">
            <a:extLst>
              <a:ext uri="{FF2B5EF4-FFF2-40B4-BE49-F238E27FC236}">
                <a16:creationId xmlns:a16="http://schemas.microsoft.com/office/drawing/2014/main" id="{A235E8C5-2B49-00ED-C26F-622EF589897D}"/>
              </a:ext>
            </a:extLst>
          </p:cNvPr>
          <p:cNvSpPr txBox="1"/>
          <p:nvPr/>
        </p:nvSpPr>
        <p:spPr>
          <a:xfrm>
            <a:off x="9409100" y="6237169"/>
            <a:ext cx="213520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PASSED AWAY IN 1990</a:t>
            </a:r>
          </a:p>
        </p:txBody>
      </p:sp>
      <p:sp>
        <p:nvSpPr>
          <p:cNvPr id="16" name="TextBox 15">
            <a:extLst>
              <a:ext uri="{FF2B5EF4-FFF2-40B4-BE49-F238E27FC236}">
                <a16:creationId xmlns:a16="http://schemas.microsoft.com/office/drawing/2014/main" id="{86EE999C-529A-7797-747E-CBF9324375F8}"/>
              </a:ext>
            </a:extLst>
          </p:cNvPr>
          <p:cNvSpPr txBox="1"/>
          <p:nvPr/>
        </p:nvSpPr>
        <p:spPr>
          <a:xfrm>
            <a:off x="10334032" y="389999"/>
            <a:ext cx="1210268"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ROALD DAHL</a:t>
            </a:r>
          </a:p>
        </p:txBody>
      </p:sp>
      <p:sp>
        <p:nvSpPr>
          <p:cNvPr id="4" name="TextBox 3">
            <a:extLst>
              <a:ext uri="{FF2B5EF4-FFF2-40B4-BE49-F238E27FC236}">
                <a16:creationId xmlns:a16="http://schemas.microsoft.com/office/drawing/2014/main" id="{110076A7-A463-253D-0150-F66D9777306A}"/>
              </a:ext>
            </a:extLst>
          </p:cNvPr>
          <p:cNvSpPr txBox="1"/>
          <p:nvPr/>
        </p:nvSpPr>
        <p:spPr>
          <a:xfrm>
            <a:off x="6839731" y="1750772"/>
            <a:ext cx="42727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300" normalizeH="0" baseline="0" noProof="0" dirty="0">
                <a:ln>
                  <a:noFill/>
                </a:ln>
                <a:solidFill>
                  <a:srgbClr val="CCBC8E"/>
                </a:solidFill>
                <a:effectLst/>
                <a:uLnTx/>
                <a:uFillTx/>
                <a:latin typeface="Roseritta" pitchFamily="2" charset="0"/>
                <a:ea typeface="+mn-ea"/>
                <a:cs typeface="+mn-cs"/>
              </a:rPr>
              <a:t>LATER LIFE OF DAHL</a:t>
            </a:r>
          </a:p>
        </p:txBody>
      </p:sp>
      <p:sp>
        <p:nvSpPr>
          <p:cNvPr id="13" name="TextBox 12">
            <a:extLst>
              <a:ext uri="{FF2B5EF4-FFF2-40B4-BE49-F238E27FC236}">
                <a16:creationId xmlns:a16="http://schemas.microsoft.com/office/drawing/2014/main" id="{7AD5B2D3-83BA-2C9F-E4BC-D307CA833B0F}"/>
              </a:ext>
            </a:extLst>
          </p:cNvPr>
          <p:cNvSpPr txBox="1"/>
          <p:nvPr/>
        </p:nvSpPr>
        <p:spPr>
          <a:xfrm>
            <a:off x="6792257" y="2309338"/>
            <a:ext cx="4967464" cy="677108"/>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After Dahl’s army endeavors, he met C.S. Forester, his inspiration in literature. Slowly he started writing and got recognition and success.</a:t>
            </a:r>
          </a:p>
        </p:txBody>
      </p:sp>
      <p:sp>
        <p:nvSpPr>
          <p:cNvPr id="25" name="TextBox 24">
            <a:extLst>
              <a:ext uri="{FF2B5EF4-FFF2-40B4-BE49-F238E27FC236}">
                <a16:creationId xmlns:a16="http://schemas.microsoft.com/office/drawing/2014/main" id="{1A874972-9044-2E26-2BAA-5FE1FE538D40}"/>
              </a:ext>
            </a:extLst>
          </p:cNvPr>
          <p:cNvSpPr txBox="1"/>
          <p:nvPr/>
        </p:nvSpPr>
        <p:spPr>
          <a:xfrm>
            <a:off x="6792257" y="3128731"/>
            <a:ext cx="4967464" cy="338554"/>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Dahl married Hollywood actress Patricia Neal and had 5 children.</a:t>
            </a:r>
          </a:p>
        </p:txBody>
      </p:sp>
      <p:pic>
        <p:nvPicPr>
          <p:cNvPr id="6" name="Picture 10" descr="My great uncle Roald Dahl gave me a magical childhood">
            <a:extLst>
              <a:ext uri="{FF2B5EF4-FFF2-40B4-BE49-F238E27FC236}">
                <a16:creationId xmlns:a16="http://schemas.microsoft.com/office/drawing/2014/main" id="{33EBB9D8-BF92-A93C-21E2-37C77F5D63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4" t="-1" r="2743" b="772"/>
          <a:stretch/>
        </p:blipFill>
        <p:spPr bwMode="auto">
          <a:xfrm>
            <a:off x="1975226" y="577399"/>
            <a:ext cx="4527174" cy="554908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515F214-0B9E-312C-2860-77C1D6B52AD8}"/>
              </a:ext>
            </a:extLst>
          </p:cNvPr>
          <p:cNvSpPr txBox="1"/>
          <p:nvPr/>
        </p:nvSpPr>
        <p:spPr>
          <a:xfrm>
            <a:off x="-11834381" y="6346804"/>
            <a:ext cx="2345194"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He never learned to type</a:t>
            </a:r>
          </a:p>
        </p:txBody>
      </p:sp>
      <p:sp>
        <p:nvSpPr>
          <p:cNvPr id="19" name="TextBox 18">
            <a:extLst>
              <a:ext uri="{FF2B5EF4-FFF2-40B4-BE49-F238E27FC236}">
                <a16:creationId xmlns:a16="http://schemas.microsoft.com/office/drawing/2014/main" id="{9EF1323D-CFC8-6023-8625-1F332BF07683}"/>
              </a:ext>
            </a:extLst>
          </p:cNvPr>
          <p:cNvSpPr txBox="1"/>
          <p:nvPr/>
        </p:nvSpPr>
        <p:spPr>
          <a:xfrm>
            <a:off x="-4119627" y="6093840"/>
            <a:ext cx="3441648" cy="30777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“Great things often start off small.”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-DAHL</a:t>
            </a:r>
          </a:p>
        </p:txBody>
      </p:sp>
      <p:sp>
        <p:nvSpPr>
          <p:cNvPr id="20" name="TextBox 19">
            <a:extLst>
              <a:ext uri="{FF2B5EF4-FFF2-40B4-BE49-F238E27FC236}">
                <a16:creationId xmlns:a16="http://schemas.microsoft.com/office/drawing/2014/main" id="{4E594F24-F492-CDDB-7FE4-D6A61266F21B}"/>
              </a:ext>
            </a:extLst>
          </p:cNvPr>
          <p:cNvSpPr txBox="1"/>
          <p:nvPr/>
        </p:nvSpPr>
        <p:spPr>
          <a:xfrm>
            <a:off x="-4970845" y="2273992"/>
            <a:ext cx="47624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00" normalizeH="0" baseline="0" noProof="0" dirty="0">
                <a:ln>
                  <a:noFill/>
                </a:ln>
                <a:solidFill>
                  <a:srgbClr val="CCBC8E"/>
                </a:solidFill>
                <a:effectLst/>
                <a:uLnTx/>
                <a:uFillTx/>
                <a:latin typeface="Roseritta" pitchFamily="2" charset="0"/>
                <a:ea typeface="+mn-ea"/>
                <a:cs typeface="+mn-cs"/>
              </a:rPr>
              <a:t>Dahl’s popular works</a:t>
            </a:r>
          </a:p>
        </p:txBody>
      </p:sp>
      <p:sp>
        <p:nvSpPr>
          <p:cNvPr id="21" name="TextBox 20">
            <a:extLst>
              <a:ext uri="{FF2B5EF4-FFF2-40B4-BE49-F238E27FC236}">
                <a16:creationId xmlns:a16="http://schemas.microsoft.com/office/drawing/2014/main" id="{B76E6041-B639-4817-1AE1-78C9641AB796}"/>
              </a:ext>
            </a:extLst>
          </p:cNvPr>
          <p:cNvSpPr txBox="1"/>
          <p:nvPr/>
        </p:nvSpPr>
        <p:spPr>
          <a:xfrm>
            <a:off x="-4875812" y="3360739"/>
            <a:ext cx="4637421" cy="338554"/>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His books were influenced heavily by his childhood experiences</a:t>
            </a:r>
          </a:p>
        </p:txBody>
      </p:sp>
      <p:sp>
        <p:nvSpPr>
          <p:cNvPr id="22" name="TextBox 21">
            <a:extLst>
              <a:ext uri="{FF2B5EF4-FFF2-40B4-BE49-F238E27FC236}">
                <a16:creationId xmlns:a16="http://schemas.microsoft.com/office/drawing/2014/main" id="{34AACB9E-210E-6AE3-6D09-8E6E358D2385}"/>
              </a:ext>
            </a:extLst>
          </p:cNvPr>
          <p:cNvSpPr txBox="1"/>
          <p:nvPr/>
        </p:nvSpPr>
        <p:spPr>
          <a:xfrm>
            <a:off x="-4875812" y="4143979"/>
            <a:ext cx="4439572" cy="507831"/>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Wrote Charlie and the Chocolate Factory, James and the Giant Peach, Fantastic Mr. Fox., The Witches and many more</a:t>
            </a:r>
          </a:p>
        </p:txBody>
      </p:sp>
      <p:pic>
        <p:nvPicPr>
          <p:cNvPr id="23" name="Picture 8" descr="Roald Dahl's original 'classic' works to be released after critics blast  rewrites">
            <a:extLst>
              <a:ext uri="{FF2B5EF4-FFF2-40B4-BE49-F238E27FC236}">
                <a16:creationId xmlns:a16="http://schemas.microsoft.com/office/drawing/2014/main" id="{704718FC-CD12-F6E4-56F6-0215AB5A23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 t="-631" r="34020" b="631"/>
          <a:stretch/>
        </p:blipFill>
        <p:spPr bwMode="auto">
          <a:xfrm>
            <a:off x="-10304685" y="660408"/>
            <a:ext cx="4663040" cy="543343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ED17B78-EA97-435A-77FE-6D0764EB1E87}"/>
              </a:ext>
            </a:extLst>
          </p:cNvPr>
          <p:cNvSpPr txBox="1"/>
          <p:nvPr/>
        </p:nvSpPr>
        <p:spPr>
          <a:xfrm>
            <a:off x="6792257" y="3636148"/>
            <a:ext cx="4967464" cy="507831"/>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He lost his daughter to measles and his wife had 3 strokes. He was later also divorced and married Felicity Crossland.</a:t>
            </a:r>
          </a:p>
        </p:txBody>
      </p:sp>
      <p:sp>
        <p:nvSpPr>
          <p:cNvPr id="26" name="TextBox 25">
            <a:extLst>
              <a:ext uri="{FF2B5EF4-FFF2-40B4-BE49-F238E27FC236}">
                <a16:creationId xmlns:a16="http://schemas.microsoft.com/office/drawing/2014/main" id="{9601E4B0-F423-C772-49E3-40DC70CA78C5}"/>
              </a:ext>
            </a:extLst>
          </p:cNvPr>
          <p:cNvSpPr txBox="1"/>
          <p:nvPr/>
        </p:nvSpPr>
        <p:spPr>
          <a:xfrm>
            <a:off x="6839731" y="4306313"/>
            <a:ext cx="4967464" cy="338554"/>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Despite all the pushbacks, his continuous and routine efforts pushed him forward.</a:t>
            </a:r>
          </a:p>
        </p:txBody>
      </p:sp>
      <p:sp>
        <p:nvSpPr>
          <p:cNvPr id="27" name="TextBox 26">
            <a:extLst>
              <a:ext uri="{FF2B5EF4-FFF2-40B4-BE49-F238E27FC236}">
                <a16:creationId xmlns:a16="http://schemas.microsoft.com/office/drawing/2014/main" id="{5678976E-0094-35ED-63F4-C0B79A5F1886}"/>
              </a:ext>
            </a:extLst>
          </p:cNvPr>
          <p:cNvSpPr txBox="1"/>
          <p:nvPr/>
        </p:nvSpPr>
        <p:spPr>
          <a:xfrm>
            <a:off x="6839731" y="4813730"/>
            <a:ext cx="4967464" cy="338554"/>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Dahl collected paintings, furniture and appreciated fine wine.</a:t>
            </a:r>
          </a:p>
        </p:txBody>
      </p:sp>
      <p:sp>
        <p:nvSpPr>
          <p:cNvPr id="28" name="TextBox 27">
            <a:extLst>
              <a:ext uri="{FF2B5EF4-FFF2-40B4-BE49-F238E27FC236}">
                <a16:creationId xmlns:a16="http://schemas.microsoft.com/office/drawing/2014/main" id="{4D3D4D22-4924-14EE-0023-4970D17BDE3A}"/>
              </a:ext>
            </a:extLst>
          </p:cNvPr>
          <p:cNvSpPr txBox="1"/>
          <p:nvPr/>
        </p:nvSpPr>
        <p:spPr>
          <a:xfrm>
            <a:off x="6839731" y="5368053"/>
            <a:ext cx="4967464" cy="169277"/>
          </a:xfrm>
          <a:prstGeom prst="rect">
            <a:avLst/>
          </a:prstGeom>
          <a:noFill/>
        </p:spPr>
        <p:txBody>
          <a:bodyPr wrap="square" lIns="0" tIns="0" rIns="0" bIns="0" rtlCol="0">
            <a:spAutoFit/>
          </a:bodyPr>
          <a:lstStyle>
            <a:defPPr>
              <a:defRPr lang="en-US"/>
            </a:defPPr>
            <a:lvl1pPr algn="r">
              <a:defRPr sz="1000" b="1" spc="300">
                <a:solidFill>
                  <a:schemeClr val="bg1"/>
                </a:solidFill>
                <a:latin typeface="Lato" panose="020F0502020204030203" pitchFamily="34" charset="0"/>
              </a:defRPr>
            </a:lvl1p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1" i="0" u="none" strike="noStrike" kern="1200" cap="none" spc="300" normalizeH="0" baseline="0" noProof="0" dirty="0">
                <a:ln>
                  <a:noFill/>
                </a:ln>
                <a:solidFill>
                  <a:prstClr val="white"/>
                </a:solidFill>
                <a:effectLst/>
                <a:uLnTx/>
                <a:uFillTx/>
                <a:latin typeface="Lato" panose="020F0502020204030203" pitchFamily="34" charset="0"/>
                <a:ea typeface="+mn-ea"/>
                <a:cs typeface="+mn-cs"/>
              </a:rPr>
              <a:t>He died in 1990.</a:t>
            </a:r>
          </a:p>
        </p:txBody>
      </p:sp>
    </p:spTree>
    <p:extLst>
      <p:ext uri="{BB962C8B-B14F-4D97-AF65-F5344CB8AC3E}">
        <p14:creationId xmlns:p14="http://schemas.microsoft.com/office/powerpoint/2010/main" val="373304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anim calcmode="lin" valueType="num">
                                      <p:cBhvr>
                                        <p:cTn id="13" dur="750" fill="hold"/>
                                        <p:tgtEl>
                                          <p:spTgt spid="22"/>
                                        </p:tgtEl>
                                        <p:attrNameLst>
                                          <p:attrName>ppt_x</p:attrName>
                                        </p:attrNameLst>
                                      </p:cBhvr>
                                      <p:tavLst>
                                        <p:tav tm="0">
                                          <p:val>
                                            <p:strVal val="#ppt_x"/>
                                          </p:val>
                                        </p:tav>
                                        <p:tav tm="100000">
                                          <p:val>
                                            <p:strVal val="#ppt_x"/>
                                          </p:val>
                                        </p:tav>
                                      </p:tavLst>
                                    </p:anim>
                                    <p:anim calcmode="lin" valueType="num">
                                      <p:cBhvr>
                                        <p:cTn id="14"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FCC7FF-42B0-6D75-5ACD-FA88EFCE1272}"/>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71C7129-5E3A-7F30-0641-2068573EB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915CF0B-5319-0822-7D88-CC7D4009AC79}"/>
              </a:ext>
            </a:extLst>
          </p:cNvPr>
          <p:cNvSpPr txBox="1"/>
          <p:nvPr/>
        </p:nvSpPr>
        <p:spPr>
          <a:xfrm>
            <a:off x="1712685" y="-609599"/>
            <a:ext cx="762325" cy="7794170"/>
          </a:xfrm>
          <a:prstGeom prst="rect">
            <a:avLst/>
          </a:prstGeom>
          <a:noFill/>
        </p:spPr>
        <p:txBody>
          <a:bodyPr vert="wordArt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Montserrat Alternates" panose="00000800000000000000" pitchFamily="50" charset="0"/>
                <a:ea typeface="+mn-ea"/>
                <a:cs typeface="+mn-cs"/>
              </a:rPr>
              <a:t>CHARACTERS</a:t>
            </a:r>
          </a:p>
        </p:txBody>
      </p:sp>
    </p:spTree>
    <p:extLst>
      <p:ext uri="{BB962C8B-B14F-4D97-AF65-F5344CB8AC3E}">
        <p14:creationId xmlns:p14="http://schemas.microsoft.com/office/powerpoint/2010/main" val="31117077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563</Words>
  <Application>Microsoft Office PowerPoint</Application>
  <PresentationFormat>Widescreen</PresentationFormat>
  <Paragraphs>93</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Lato</vt:lpstr>
      <vt:lpstr>Montserrat Alternates</vt:lpstr>
      <vt:lpstr>Roseritta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Anwesh Shrestha</dc:creator>
  <cp:lastModifiedBy>Anwesh Shrestha</cp:lastModifiedBy>
  <cp:revision>10</cp:revision>
  <dcterms:created xsi:type="dcterms:W3CDTF">2023-10-04T20:14:21Z</dcterms:created>
  <dcterms:modified xsi:type="dcterms:W3CDTF">2023-10-05T02:23:10Z</dcterms:modified>
</cp:coreProperties>
</file>